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8B54C-9F98-41CE-8659-5B295326B4BD}" type="datetimeFigureOut">
              <a:rPr lang="en-CA" smtClean="0"/>
              <a:t>21/02/2013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9A0A6-5675-4960-A0EA-6059B396A77B}" type="slidenum">
              <a:rPr lang="en-CA" smtClean="0"/>
              <a:t>‹#›</a:t>
            </a:fld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8B54C-9F98-41CE-8659-5B295326B4BD}" type="datetimeFigureOut">
              <a:rPr lang="en-CA" smtClean="0"/>
              <a:t>21/02/2013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9A0A6-5675-4960-A0EA-6059B396A77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8B54C-9F98-41CE-8659-5B295326B4BD}" type="datetimeFigureOut">
              <a:rPr lang="en-CA" smtClean="0"/>
              <a:t>21/02/2013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9A0A6-5675-4960-A0EA-6059B396A77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8B54C-9F98-41CE-8659-5B295326B4BD}" type="datetimeFigureOut">
              <a:rPr lang="en-CA" smtClean="0"/>
              <a:t>21/02/2013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9A0A6-5675-4960-A0EA-6059B396A77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8B54C-9F98-41CE-8659-5B295326B4BD}" type="datetimeFigureOut">
              <a:rPr lang="en-CA" smtClean="0"/>
              <a:t>21/02/2013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9A0A6-5675-4960-A0EA-6059B396A77B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8B54C-9F98-41CE-8659-5B295326B4BD}" type="datetimeFigureOut">
              <a:rPr lang="en-CA" smtClean="0"/>
              <a:t>21/02/2013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9A0A6-5675-4960-A0EA-6059B396A77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8B54C-9F98-41CE-8659-5B295326B4BD}" type="datetimeFigureOut">
              <a:rPr lang="en-CA" smtClean="0"/>
              <a:t>21/02/2013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9A0A6-5675-4960-A0EA-6059B396A77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8B54C-9F98-41CE-8659-5B295326B4BD}" type="datetimeFigureOut">
              <a:rPr lang="en-CA" smtClean="0"/>
              <a:t>21/02/2013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9A0A6-5675-4960-A0EA-6059B396A77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8B54C-9F98-41CE-8659-5B295326B4BD}" type="datetimeFigureOut">
              <a:rPr lang="en-CA" smtClean="0"/>
              <a:t>21/02/2013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9A0A6-5675-4960-A0EA-6059B396A77B}" type="slidenum">
              <a:rPr lang="en-CA" smtClean="0"/>
              <a:t>‹#›</a:t>
            </a:fld>
            <a:endParaRPr lang="en-C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8B54C-9F98-41CE-8659-5B295326B4BD}" type="datetimeFigureOut">
              <a:rPr lang="en-CA" smtClean="0"/>
              <a:t>21/02/2013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9A0A6-5675-4960-A0EA-6059B396A77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8B54C-9F98-41CE-8659-5B295326B4BD}" type="datetimeFigureOut">
              <a:rPr lang="en-CA" smtClean="0"/>
              <a:t>21/02/2013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9A0A6-5675-4960-A0EA-6059B396A77B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4B8B54C-9F98-41CE-8659-5B295326B4BD}" type="datetimeFigureOut">
              <a:rPr lang="en-CA" smtClean="0"/>
              <a:t>21/02/2013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D09A0A6-5675-4960-A0EA-6059B396A77B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736" y="1556792"/>
            <a:ext cx="7406640" cy="1472184"/>
          </a:xfrm>
        </p:spPr>
        <p:txBody>
          <a:bodyPr/>
          <a:lstStyle/>
          <a:p>
            <a:r>
              <a:rPr lang="en-CA" dirty="0" smtClean="0">
                <a:solidFill>
                  <a:srgbClr val="7030A0"/>
                </a:solidFill>
              </a:rPr>
              <a:t>Top 8 Favorite Shows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3" name="AutoShape 2" descr="data:image/jpeg;base64,/9j/4AAQSkZJRgABAQAAAQABAAD/2wCEAAkGBhQSERUUExQUFRUWFRgWGBgXFxgYHBYcGxcXGBcYFRcYGyYeGBkjGRgYIC8gJCcpLCwsFR4xNTAqNSYrLCkBCQoKDgwOGg8PGiwkHyQsKSwsKSwsKSwsLCksLCwsKSwpLCwpLCksKSosLCwsLCwsKSwpLCwpLCwsLCwsLCwsLP/AABEIAMIBAwMBIgACEQEDEQH/xAAcAAEAAgMBAQEAAAAAAAAAAAAABQYDBAcCAQj/xAA9EAABAwIEBAMHAgYCAAcBAAABAAIRAyEEBRIxBkFRYRNxgQciMpGhsfDB4RQjQlLR8WKCFyQzQ3KSwhb/xAAZAQEAAwEBAAAAAAAAAAAAAAAAAQIDBAX/xAAmEQACAgICAgIBBQEAAAAAAAAAAQIRAxIhMQRBIlETFDJhcYEj/9oADAMBAAIRAxEAPwDuKIiAIiIAiIgCIiAIiIAiIgCItPMczbSF7k7NG5/buolJRVslJt0jcRU7MuI6kWMdm/qo/Ks/eKkF58id1x/q4t0kdP6WWtsv7ngb2WNuLYdnD5qo8Q5s7TIMggEduc28lTznLi6ZPzUT8lxlSRbH426ts7GHL6uY5VxRUaY1E+qumAz8OEu+Y/VWh5cZOpcFcniyjyuSaRfGukSF9XYcoREQBERAEREAREQBERAfJRIRAfUREAREQBERAEREAREQBEWHF4oU2F7tmiT+yXQPGYY5tFhe82H1PIBc9x2eEvdUfcu+Ft9uQm8BeM14qOKrPsBSotEAn+t3Nx2MAHsJ7rnfEPGbA/S06zzJJE+Qbt6rzszeaWsejvwxWOO8i5Vs0BuTcnb8+6wvrRDgdlz/ACvPnudEyw3aZkt6tJ5/7U9TxDnDdYvA4M6Y5VMvNLMhVokcwqS3EkOI5gkfVWLh3AOcPO/+Pt9FAY/CFuIeD1B+YWjVrkzg6k0jeyysNzzU1hs10GRYj8/RVBh0uF4lY82xz2UyGOuS0DqJN/pKx/Fs6NnkpcnZuG8+DhpcYG47dfRWZrpX5qyDjktfGn3REkNPWJLpkSSPiA3HVdIpe0l+HpT4fjM06mw6CALuBsdhyj7rtxSljek/8ZwZYRn84f6jpyKm8H+07D45/hR4VW8NLg5r4/sfAmxBggGFcl2HIEREAREQBFX8+48wWDeGYiu1rz/SA55HdwYDpHmpTKs3pYmmKlCo2ow82n6Ebg9igNxERAEREAREQBF8Llj8ZAZV8lYXYla9XFoDcNULy7EBaBesFVxiFJJuvx4lbFGvKqz6zmGTspDC45VT5LOPBPrnHtVzws0UgSGhusxzJkD5D7q+0caCFzL2i8P18RXc+ndtgB2AH6yfVZ5bqkWxL5clQNbRgNUEmrUcSBvEhkfQqpZlw7Vq6XANaNI0gTLgblzt5cSSe21gF0SlklSnhabajQC0uj/7EgnvJVYxVeq1vhNBiIvfSOgtJAsIMrLE1G7NcqcqojspyR2gU7E3JIvB7dQALlXrh3hx1UtDWktG52nue/7bc93gDhA1RrqbE7cyBz9evfuur4LAspNDWNgBTq5u/Q2WNV7IfJuGhSbB3P5CiuJOCg8a2fFPTlB3V1WPEM1NhXljTjRlHI07OIY7JHAxHfl+dR+Qo7EZaSNJ+KLE/b911vG5E5xu0eY8+u/15KDzXICLxtzP+lwPbG7o9CM4zVHIsl4SqsqQyoWuILCNMtcDZzXXNiN/mORVu8MClSaT8RqNHcRANxzkD1WvmWXVaVTVSJ0u3A+sdx9pXrMcKabcM892mLAXDhA8p+S6ZzU4qjnhBxbT6Kpl+CLR4jZECZ5jb1kQux8Ecd1Xtp08QAbQakwRAsX9Ztdc5yQ6omQ1wizSZ6R0P0uVPtxIpgNYBblafMnr+Sr7tGOqZ1Krxbhm/wDuauXuhx325L1guKKFUEsc6Be7XD9FxzGZ/pdpLYnnv9u/5spTh7iQ+BWaT7zST6WIM+St+SRXRHS2cZYQmPGAvHvBzR8yIVd9oXGjqVJtPCuJc8guqMuGs/4OFpJgSNr9lznCcRAgh95Ox5G4+32Uvg82aWhrW+7z2np+Hkjmxqjn+Z4EnU9xl0mSTz3MkqyeyLjZ+HxTMO4zRqv0RNg5xhrgOXvQD2leOMMu8NmsXYZMjqbweU9+yqns9wD8TmWHYDBdVaSbmGs98kGd4aVaLsiSP1qEXwL6tTMIiIAiIgMFdxC0tZJWfFuWrrgISZHvsteo9ea1ZaNWvdGyyRtvxCw1MTCw06sqMzvEOptBAm/+gO6iy1EqcQCtA4g06gH9DvSD27Kk4TjtoqllV2ggxcOgf9g0iO+ytbsRrZyM95+R/VUbsslRPipZe2vlRWU4zV7p3Aj/AApWn1SLshqiL4nph1KNjNlUcLk5rODQLkgfXZTLuIWVcQaGqHAmB/cOcdwfyylOD8uPjvcR7rAAPM/n2XHK5ZaR0xeuOy2ZbgG0abWNGwjzWSpXAXp7rKv5vnraUjcjft5rqk9UcaWzJ7xetl8/iB1XPcdxhPQibworFcY1YgS1vKBfsD9Pwqm30W1+zrAxAX2rTDgQdiuT0+LapaAZnqrDlPFpgBxuDA3Teuxp9G1n3DcAlt27/wCZVL4sDW0KBPI1n+gawDfmXGPVdeoVm1GTuCFyv2j5M+myn7ssktkRaHl1xvB9y4/sWTwpSTj0bxzXGpdlSyPEhgLnu91ogAxvzP6T5r27MX1CTTY4tP8AV8IPkLE+a0KlIeJofYa26ukAA6Qo3i3Fuc8anuNBumKbCWh1xIBDS0GLgmdtuS1UbZk3SJt9AFsGZB+EmYHSfzcLHw7Pi1GTdzXAdyLj5ifqo3LszbHuhwZJa3W4vLRAIaXho1GT0GxVz4S4Sq1KrKwbIDgTYj9LhTVcEX7KMykRXcOTXAeuxVkwrSwAamMgTqcRDeQmbb/opXOeAKzHvqBrnCSdjeTYKoZziXhrmVKXvaSIfqEbw8aXD3gTabX2KmrFk/ia79Hhv0mbtcxwc1w6tKlfYbw23+Jr4hwGpjdLbzd5Mkf9WRP/ACKq/DuGJptpCm/WXgtYSDcsvsbSZieUSu1ez3hp+Dw7hVDW1Kj9ZDf6RADWkg3Ivta/mTaCorJlpREWpmEREAXwr6vL9kBpYoqMxeI0hSVVqhM1fAlQ3ReKtkaziGm95YD7zdws1erIkfn7KiZDhKtTFkOrPcym4hzIAlwMHUREbF0RcDeF0J2HbpiPqoXKL9GLAmfzuvGazpJaJME9Y/OvynZZMO8AkeX59FseIAIspoHEM8yzFfxRe9rnSNI2tsRAEBt+UdV0zJcuc2jTDidWhs+cKRrYFpdJW7RaLKjVlrro0mYctcHDkt7EYuKLnDeJ+m3mt7D4cFQHEuI003U2STB2+ao/irF7M5TjsSW43DVC4gGu3bu4G45i3mu/8O0dNLa5cSe5lcJ4hw5fTLmBoJIdeTvGoe7JG+wAXXPZqaoyymaxBdfSQCPdBhsg35fZVx/f9jKybzvHFjfd81yTPuKA6s6m4FrztsZ6hdJzXGSCOd45rkHE2FIxmsmxmJHUDaLHb7+sNWyItannFY9zYi3aPolLM2afedz/ACRyhQWamo7aIHcfc7lVytSqh0EEdN1rqZsv9bN2RDXetr2233Uhg82LG69wATHMgCbdf3XMsHhqrjvtzJsBz8hCt+QiWk+KHiDtt3vz/dGkEdh4Az11akC5ukuuBP6clbcdhPFploIBI3LQ4erTuPl5rn3BrDRYOUAR639VfcqrEtMmefzVMcvRaa9o47xpw4+nUPjMa0PjSWEFroESIAI8iPnutXF5MzEgGkWt9xocx0tjSIBt95Vz9qFQeLTEsMMktm8FxuR0PL1XLX1X1agotNUB7gIElu/PqFMk74EX9kzwVwW/G4h2kgYeidJdtJ56R/UT13A3PI9zy/A08PTDGQ1oHP8AVanDGTswuGZSY0NAEm1yTuT3JVE9p+d1qZ0NdpYQSTsYiwHqpuiP3HR6Wb0nO0tqNLugP26qI4h4QwuPb71ntNn0yA5p+o+a/Ow4yaxp/l+IdXx63D0hp/VWjgXiuHOAe5mIeQQ25BYRJ1TadiLz81e37Gv0WqlldTBYhlHD0TVqgl8OJbr2YTrEaWhriSZ8+/VsLq0N1hodA1BpJAPOCbkLnHBGd1q+YEOeHAMfNwbCBb/sW3XTEgVkERFcqEREAREQGtiW2UDjcNqd2Csr2yozE0LqGrLRdEV4TWzAAJ3tv59VG5jmLWNJJUpiQuecdY0saS74QDtvOw+6q5GiVnnH8btp/CS4nabAbdN9l4y/jlr3hrpk/JcuxVQluppJ1Sb2NrciZupbhcOqukxYgDl9VRtl6R2mjjQ7aFsjFNb8TmjzICoT+IvCd4bBBA949D25eqxU8U9/vOtP5dSiGdMZnVINP8xm39w/yqJj8yDcQ4kyHGWmbcrT/paLqhA/PoorG585pAAlp3kTPKFE1sqIi6dkri8uB1suWvaXMAvyMif8nl0XVOHXRluHgbUWWBHIXvAG/ZcsyfHyA0ADs6+mY27dj/hdI4SzNr6Zpc2+8Abkg3vyncxyB9TlDh6v2Xycq0YccdU7g/L6lUTiTBNe10WdNjMmQR2kefZXzNGwSfuqZmoF43n8jordGaOT8Q0a0hrjqAN7bHvA9VvYDK3eC1pMnVLd7A/pzVgzCgDyvfy+u/NaVCs8AgNEQQN5WikRqaj8pmk9hJEkSRzAMx9vks/CWQaTqcTAIdH2HRZmmo6ARA/NyrDlojSNNv3jdQ5cUSolvyKuSST58/sd1dcibDXG9zz+yp2W1mMaB84Ant2V3yiqwsAby+Z7rKC+SLT/AGlCzzhKtVxFWs4D3ztY22AkjoovhBpoYo0nNAubmST5EwLeS6xWZ2Vdx/CfjVGvIZ7pBEkgjuNI3WrTMkycbWgKmceZYMTTIIBIBiR5WPJW5uWvAiR8z94Udj8le68A+qSTLwaPznieGKrHO10wLkDQCQTsNzIiT2U9lWWOw7TWcGh5ZpaIE7RLjHTYbX3XUxwdqMuLYv8AX/akaHAmHqQHtJAvYkD5qeWVdIrfsaypxNTEukCPDbbcyHOg8wIA9V1RYcJg2UmBlNoYxogNaIAWZaJUUbsIiKSAiIgCIiALVxTLLaXwtQEBXoqocWZR4lJwiZGy6NWwsqPxGWW2lVaNIyPzhieGXtcOjLc7Dp9fqFMZdlnh09THBrZAnvLRYRJ+KSBJjkuq55k9DQXVQA0bnafKNyqDjc7oU/dpgAAzG973JPO5+az67NW7R4GX+8XWJNpEwY5iQDBN7gFeqlI9lFYjiU3/ACVp/wD9CZumxWiwSRvC06TWmodewAdYTbmB3Wlh881FbLqgdsBGxB2KWKFSq8Qafh6SCQ0Pa4gAkO1AfBHQ8r7XVq4Pwr8RW/l1jRqBrXgEatQY52thuIu8EqtZHUZRc4k+69zfEaQDqDTqLQd2yenIqd4Mr+DjKDg7U1zw30qDQfTWWlTwyvKOmYjKH1GfzA0PA3YSRPUAiQqpmPBlWfdBPl9ZXRnPAElV7H5qXkhhMDoLDueqTSREG2U2l7PXP+NzW+swOdh6KRwfs9DLBzZj4jcz2HJb1TMXCe34fzsF9pZ24c9mg/nyK53lijf8UmZKHs9pOH8wgnqwQfXlPotmhwDRYZDnesKRyvMNYkqVa5bQlGSMJbRdMonFOV+E4uYNxHqBMx5cuyj8kx5rA3IgwRtB6g/n0VxzzD6w+0wwmI8oPnuqRl9DwWOdBBcZ/Oy581R5OrD8olpGcEwNR6A/5/ypbLsZqF91QaOKl0E7rewWcGi/S4+6Vnj8hqXJfJ4/Hx7L6Ki9a1oUK+oA9VhxmZCmLnyXoOaStnAotukZsQ8Te/5stDEcZ0aLtD2vHSBMqLq5sSb81E564AeJEkCBc/ouReTb+J1Lx+OS0f8AiBhZguc0n+4R9zf0Uxl+c0a8+E9riLkDcdyDeFTuGeFqeJpl9dgjYAEjz/wrbk/D9DCgiiwNnc3JPmT9l0wcnyzCaiuESKIi1MgiIgCIiAIiIAtHOMybQouqOuBsP7ibADzK3lxv2jcUOfVc0OhrHFrG8pFi4jmTf09VDdEpWR/EWPq4l5dUfabNHwtHQD9VVcVlrhtda9TiR7TFj5rPT4mB+ILPg1IrE0nN3C0nYlXEYinVbFiqnnuA8J1tiooNmOnjCrBlmLLrdRCpzXlWDIasuAvvyRoiMiRqVXB0jnuOh5q5ZLlNY0qVRgDQ2qxxqPOkQHanFv8AcZAFuigqmXAViQLGD+fnNWfG5maeDdtJc0xN40kSRaGyIAFhpI6zV/FF0tnRe8Znnj0wKZsSZNxtuR2ULh8+p06oa0zyJ6za11UMz4nfRy2k6mwvc8HbrLt45C5PkqlkedV6xc+ppljww6QQet7rKSnO2jWOkeGdbxWID3f9ST+votaiYfpP9sfJ0fnmVhwTi/3z00+nVesQ6HtPeD9P1XG+zsXRJMxrqdN94Ec+W0rc4X45o1YpuqND+QJuVoZjgzWouDdy2B5xa64Zk/D1Z2L0ONQVhXptGmNi/wDmOcSZAa33pgixmy28eDk20znzyikk0fql+KYSacgPImOsjcdVQs7xDaOsvsGyevyHNR+K4oNOnhKmouOgguuNWl0A+RFwPqpDi6m2rQ1i/iMMO6SOXzTLLfhjFDTleznFfjNrq0NZVpusQHWJaQHB2mbe6QR1CuOTYWrinNiSN5Ko+ScEnEY5liCTLosJ5u3No5WF/RfoXKcrZQYGtGy1eCEmteiv6icE9uxhMGWtAPJVnjWk9ul4+Gb/AKem6uoWvjsE2qwtcLELoyY1KGqOXFk0nscafxfSZUAqVA0bbG/L5T91c8JQZWDQCC10GQZH0N1yfiThlzMc4Bz2gamFrZBc07s/+Lhb1XYOBsuDGMHIbdLDkuP8KTjXs7Hlk1K/Rb8Lhm02NY0QGiAsyIvRSo84IiKQEREAREQBERAFxX2q5G0Viac7y7sXe8R5bH1Xalzj2lZeTU1N3cwPA/uNMw4eekj8CrJWiY9nBsRROqFjGFd1HzUxmuENFziPhePdd0ncefJV14us0aMkMJUex3Ne89xZeALQBJ/dRzcW8WBK+kmL81NEGKmFZuFMmrV6g8JhcGkSZAa3zc4gDy3VepsV64Nx5cxmHG5qOJ5e6QHOII3c0NJg7yqzdLgnGk3TLnhMiaHh1WqyAQS1svd5WGkfNb/Fub06uGNKmNNNvIG7iPhE9Offtzjs0w+lvuPDQOUn0mO0fVVurmIadJcNLvhvMnmRaeYXPKcpLg7FjjHlnlurEYANpe6aBNPa0mHT3EEhauT4N0tpeGGjVqeZLi425wAAI2upPgHEtbiK2GcP/U/msPIlohw84IPoVZ6OXBryen591beUVS9kaRk7fo3MNQA5gGBy/PzlvOz4Adv1n89Vr0tuX3/0vZxGk/nTl2XM/tm/9ErgGREX/wAKLz/hBtSpraPiEOiRI7xYjspHBVg/Y/vz/wAqcwrZEH0SP8GUnrycg9oWGGHxGHpb/wAgEjpL3x+fZXXKsGcRl1PTEtkR3Fr89j9AoD2p5YX4yjUAsaAb6te8/wD6CkuFaVdtBopB06gDyAvJ1E2iJ/S6u0rUUSm3Da/5LHwzw+2gDUd8breQU07FBauaYnQAJVJzHjptOoW7xb/S7IpQVI45Nze0i/nGLLRxYK5mPaBTIJna0c/9KXyDiZteYMEbhFJh40bvGGRtdVZVFi4Qe5G3rB+in+HsHopt8lixdIVKI1bNcHfp+q3sFiRAA25KsYf9diZZG8aibyIi6TnCIiAIiIAiIgCIiAKI4nyIYqgWA6Xj3qbv7XDb0Ox7FS6ID8/4zDwX0MRT0uk6hGzurex7KoZjldGTodHnv8l+m854aw+KEVqYcYgO2cPJw+y55xH7GJ97CvB6tqGD6OAj5x5rNpmqkmcTdhg3a6xFsqz4vhSswuaW3a4td2IsQe6x0OFarj8Md1TY0WKT6RBUKKs/C+FeyoK4B00vfceQGxnzEj1U7k/s/c5zBBLnCwAtvEz0HM9F2jKeGaOHoGi1g0uEPt8ciDP+OSlR2RWXwdPs5XjnOqe8wgtMQSSRcdzf0VNzPAua/wAQ/wBJsASQT59Bv+SrBxFlr8DinUTDm/ECABrYZiYEarEXBuJW9wrkNHHPNN5c06ZAABFt4gjSFhHFKLpHQ80ZK2VThnM208dRqPOlpLmzMfE2JPaSupTBe6LW+60My9iLHA6KpnlrY4j5tqT9CpBmDdQw7abzqeBpcbiSLTe/zTJFrkQmpOkapzDWdoj8utGviTJ+n+vz6rRx2aBjXzuCPWf3VWZxgzXp1NB33sOV9hPy2WawuaLyzRg6Oh5Vj9LhJ/JhXLDNNnNMtN5XEqmdwNReIOwFz2iAR5K1cD8d69dEkkyADYwZ+gIn8Kl+M4qzOWdTdIsfGwIqskAgNGie59894H2URl3FPgxod/yc3+4cpHlPz5bq7ZrkYxdNgJ0nYmJ90i4vboq9lPshZRqFzsXXqsP9DgwfNzR+imOFt7ILMlHSRvZtifGpB7dnNkLifGjHMc5oY5xJs4Xsb39Sv0FmGRAMDaYhrRAAVEz/AIQqVHBzW7GYje1oP5uulJp8mDacaRwili3scGv1QNxK6d7OXl9ZzqbXtZpaBqtfnHbZYa/AGIc53/l3tJsHOgDrIPJXbgnhF+FphrjqcTMgQB2HXzKmXPCKwVO2XOqHfwzgxpebWG5EiYnsvOVVSQPdeL82ObHnIspjA0NLVsQra+yu3oN2X1EVygREQBERAEREAREQBERAF8K+ogOJcZ5gKGYYlobLXEFwmL6Q7UDB5udy5+S2uD8O3H6mUqgommAfeb4hcJiRcAXjcHdV3jvBV24yu6u1w1ueWOIgOaHW0nmA0gW2spD2Q4WuMY2pTaTTIc2o6LNEEgHpJAI8gsNIuVtHbHyssMekZcHX8g4cp4VpDJc53xPdu7nc+fn9ApZEW5xt32VLj7g3+Nph1IMFdhBDjbU0TLCR5yJ79VocDcAVMJWNas5kgFrGsJI97cuJaPQdyr4iivYs+KscSYbc+vz/AHVoWnmOB8Rsc1TJHaNFsctZWcG4vy86g8d/Wxhc2zTCBtwXaiTNrfP5r9CZ3wsHh1Oo0wfMR3BC5Tn/ALOMRSrTSp1qtM82kuIPeL/RUxOlTNM3MrRSsG5xIDi7TPe3kP0XROBsuZ/HUhSJJDm6puSO4AsIE3g2WjkvBuKe8DwHg33hunaJc4gTzXYfZvwEMEwufpNR3S+kbkaj8TjzPZXk7VIySrll1wNOGhbK+AL6rQjqqIbt2F8hfUViD4WryKQ6D5L2iAIiIAiIgCIiAIiIAiIgCIiAIiIAiIgNTH5VSr6fFpsqaXam6mgweolMuyqlQaW0ababSS4hogEncrbRAEREAREQBERAeKlEOsQD5rUqZNSJnQPqFvIoaTFmrRyym3ZgWyAvqIkl0LCIikBERAEREAREQB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RUUExQUFRUWFRgWGBgXFxgYHBYcGxcXGBcYFRcYGyYeGBkjGRgYIC8gJCcpLCwsFR4xNTAqNSYrLCkBCQoKDgwOGg8PGiwkHyQsKSwsKSwsKSwsLCksLCwsKSwpLCwpLCksKSosLCwsLCwsKSwpLCwpLCwsLCwsLCwsLP/AABEIAMIBAwMBIgACEQEDEQH/xAAcAAEAAgMBAQEAAAAAAAAAAAAABQYDBAcCAQj/xAA9EAABAwIEBAMHAgYCAAcBAAABAAIRAyEEBRIxBkFRYRNxgQciMpGhsfDB4RQjQlLR8WKCFyQzQ3KSwhb/xAAZAQEAAwEBAAAAAAAAAAAAAAAAAQIDBAX/xAAmEQACAgICAgIBBQEAAAAAAAAAAQIRAxIhMQRBIlETFDJhcYEj/9oADAMBAAIRAxEAPwDuKIiAIiIAiIgCIiAIiIAiIgCItPMczbSF7k7NG5/buolJRVslJt0jcRU7MuI6kWMdm/qo/Ks/eKkF58id1x/q4t0kdP6WWtsv7ngb2WNuLYdnD5qo8Q5s7TIMggEduc28lTznLi6ZPzUT8lxlSRbH426ts7GHL6uY5VxRUaY1E+qumAz8OEu+Y/VWh5cZOpcFcniyjyuSaRfGukSF9XYcoREQBERAEREAREQBERAfJRIRAfUREAREQBERAEREAREQBEWHF4oU2F7tmiT+yXQPGYY5tFhe82H1PIBc9x2eEvdUfcu+Ft9uQm8BeM14qOKrPsBSotEAn+t3Nx2MAHsJ7rnfEPGbA/S06zzJJE+Qbt6rzszeaWsejvwxWOO8i5Vs0BuTcnb8+6wvrRDgdlz/ACvPnudEyw3aZkt6tJ5/7U9TxDnDdYvA4M6Y5VMvNLMhVokcwqS3EkOI5gkfVWLh3AOcPO/+Pt9FAY/CFuIeD1B+YWjVrkzg6k0jeyysNzzU1hs10GRYj8/RVBh0uF4lY82xz2UyGOuS0DqJN/pKx/Fs6NnkpcnZuG8+DhpcYG47dfRWZrpX5qyDjktfGn3REkNPWJLpkSSPiA3HVdIpe0l+HpT4fjM06mw6CALuBsdhyj7rtxSljek/8ZwZYRn84f6jpyKm8H+07D45/hR4VW8NLg5r4/sfAmxBggGFcl2HIEREAREQBFX8+48wWDeGYiu1rz/SA55HdwYDpHmpTKs3pYmmKlCo2ow82n6Ebg9igNxERAEREAREQBF8Llj8ZAZV8lYXYla9XFoDcNULy7EBaBesFVxiFJJuvx4lbFGvKqz6zmGTspDC45VT5LOPBPrnHtVzws0UgSGhusxzJkD5D7q+0caCFzL2i8P18RXc+ndtgB2AH6yfVZ5bqkWxL5clQNbRgNUEmrUcSBvEhkfQqpZlw7Vq6XANaNI0gTLgblzt5cSSe21gF0SlklSnhabajQC0uj/7EgnvJVYxVeq1vhNBiIvfSOgtJAsIMrLE1G7NcqcqojspyR2gU7E3JIvB7dQALlXrh3hx1UtDWktG52nue/7bc93gDhA1RrqbE7cyBz9evfuur4LAspNDWNgBTq5u/Q2WNV7IfJuGhSbB3P5CiuJOCg8a2fFPTlB3V1WPEM1NhXljTjRlHI07OIY7JHAxHfl+dR+Qo7EZaSNJ+KLE/b911vG5E5xu0eY8+u/15KDzXICLxtzP+lwPbG7o9CM4zVHIsl4SqsqQyoWuILCNMtcDZzXXNiN/mORVu8MClSaT8RqNHcRANxzkD1WvmWXVaVTVSJ0u3A+sdx9pXrMcKabcM892mLAXDhA8p+S6ZzU4qjnhBxbT6Kpl+CLR4jZECZ5jb1kQux8Ecd1Xtp08QAbQakwRAsX9Ztdc5yQ6omQ1wizSZ6R0P0uVPtxIpgNYBblafMnr+Sr7tGOqZ1Krxbhm/wDuauXuhx325L1guKKFUEsc6Be7XD9FxzGZ/pdpLYnnv9u/5spTh7iQ+BWaT7zST6WIM+St+SRXRHS2cZYQmPGAvHvBzR8yIVd9oXGjqVJtPCuJc8guqMuGs/4OFpJgSNr9lznCcRAgh95Ox5G4+32Uvg82aWhrW+7z2np+Hkjmxqjn+Z4EnU9xl0mSTz3MkqyeyLjZ+HxTMO4zRqv0RNg5xhrgOXvQD2leOMMu8NmsXYZMjqbweU9+yqns9wD8TmWHYDBdVaSbmGs98kGd4aVaLsiSP1qEXwL6tTMIiIAiIgMFdxC0tZJWfFuWrrgISZHvsteo9ea1ZaNWvdGyyRtvxCw1MTCw06sqMzvEOptBAm/+gO6iy1EqcQCtA4g06gH9DvSD27Kk4TjtoqllV2ggxcOgf9g0iO+ytbsRrZyM95+R/VUbsslRPipZe2vlRWU4zV7p3Aj/AApWn1SLshqiL4nph1KNjNlUcLk5rODQLkgfXZTLuIWVcQaGqHAmB/cOcdwfyylOD8uPjvcR7rAAPM/n2XHK5ZaR0xeuOy2ZbgG0abWNGwjzWSpXAXp7rKv5vnraUjcjft5rqk9UcaWzJ7xetl8/iB1XPcdxhPQibworFcY1YgS1vKBfsD9Pwqm30W1+zrAxAX2rTDgQdiuT0+LapaAZnqrDlPFpgBxuDA3Teuxp9G1n3DcAlt27/wCZVL4sDW0KBPI1n+gawDfmXGPVdeoVm1GTuCFyv2j5M+myn7ssktkRaHl1xvB9y4/sWTwpSTj0bxzXGpdlSyPEhgLnu91ogAxvzP6T5r27MX1CTTY4tP8AV8IPkLE+a0KlIeJofYa26ukAA6Qo3i3Fuc8anuNBumKbCWh1xIBDS0GLgmdtuS1UbZk3SJt9AFsGZB+EmYHSfzcLHw7Pi1GTdzXAdyLj5ifqo3LszbHuhwZJa3W4vLRAIaXho1GT0GxVz4S4Sq1KrKwbIDgTYj9LhTVcEX7KMykRXcOTXAeuxVkwrSwAamMgTqcRDeQmbb/opXOeAKzHvqBrnCSdjeTYKoZziXhrmVKXvaSIfqEbw8aXD3gTabX2KmrFk/ia79Hhv0mbtcxwc1w6tKlfYbw23+Jr4hwGpjdLbzd5Mkf9WRP/ACKq/DuGJptpCm/WXgtYSDcsvsbSZieUSu1ez3hp+Dw7hVDW1Kj9ZDf6RADWkg3Ivta/mTaCorJlpREWpmEREAXwr6vL9kBpYoqMxeI0hSVVqhM1fAlQ3ReKtkaziGm95YD7zdws1erIkfn7KiZDhKtTFkOrPcym4hzIAlwMHUREbF0RcDeF0J2HbpiPqoXKL9GLAmfzuvGazpJaJME9Y/OvynZZMO8AkeX59FseIAIspoHEM8yzFfxRe9rnSNI2tsRAEBt+UdV0zJcuc2jTDidWhs+cKRrYFpdJW7RaLKjVlrro0mYctcHDkt7EYuKLnDeJ+m3mt7D4cFQHEuI003U2STB2+ao/irF7M5TjsSW43DVC4gGu3bu4G45i3mu/8O0dNLa5cSe5lcJ4hw5fTLmBoJIdeTvGoe7JG+wAXXPZqaoyymaxBdfSQCPdBhsg35fZVx/f9jKybzvHFjfd81yTPuKA6s6m4FrztsZ6hdJzXGSCOd45rkHE2FIxmsmxmJHUDaLHb7+sNWyItannFY9zYi3aPolLM2afedz/ACRyhQWamo7aIHcfc7lVytSqh0EEdN1rqZsv9bN2RDXetr2233Uhg82LG69wATHMgCbdf3XMsHhqrjvtzJsBz8hCt+QiWk+KHiDtt3vz/dGkEdh4Az11akC5ukuuBP6clbcdhPFploIBI3LQ4erTuPl5rn3BrDRYOUAR639VfcqrEtMmefzVMcvRaa9o47xpw4+nUPjMa0PjSWEFroESIAI8iPnutXF5MzEgGkWt9xocx0tjSIBt95Vz9qFQeLTEsMMktm8FxuR0PL1XLX1X1agotNUB7gIElu/PqFMk74EX9kzwVwW/G4h2kgYeidJdtJ56R/UT13A3PI9zy/A08PTDGQ1oHP8AVanDGTswuGZSY0NAEm1yTuT3JVE9p+d1qZ0NdpYQSTsYiwHqpuiP3HR6Wb0nO0tqNLugP26qI4h4QwuPb71ntNn0yA5p+o+a/Ow4yaxp/l+IdXx63D0hp/VWjgXiuHOAe5mIeQQ25BYRJ1TadiLz81e37Gv0WqlldTBYhlHD0TVqgl8OJbr2YTrEaWhriSZ8+/VsLq0N1hodA1BpJAPOCbkLnHBGd1q+YEOeHAMfNwbCBb/sW3XTEgVkERFcqEREAREQGtiW2UDjcNqd2Csr2yozE0LqGrLRdEV4TWzAAJ3tv59VG5jmLWNJJUpiQuecdY0saS74QDtvOw+6q5GiVnnH8btp/CS4nabAbdN9l4y/jlr3hrpk/JcuxVQluppJ1Sb2NrciZupbhcOqukxYgDl9VRtl6R2mjjQ7aFsjFNb8TmjzICoT+IvCd4bBBA949D25eqxU8U9/vOtP5dSiGdMZnVINP8xm39w/yqJj8yDcQ4kyHGWmbcrT/paLqhA/PoorG585pAAlp3kTPKFE1sqIi6dkri8uB1suWvaXMAvyMif8nl0XVOHXRluHgbUWWBHIXvAG/ZcsyfHyA0ADs6+mY27dj/hdI4SzNr6Zpc2+8Abkg3vyncxyB9TlDh6v2Xycq0YccdU7g/L6lUTiTBNe10WdNjMmQR2kefZXzNGwSfuqZmoF43n8jordGaOT8Q0a0hrjqAN7bHvA9VvYDK3eC1pMnVLd7A/pzVgzCgDyvfy+u/NaVCs8AgNEQQN5WikRqaj8pmk9hJEkSRzAMx9vks/CWQaTqcTAIdH2HRZmmo6ARA/NyrDlojSNNv3jdQ5cUSolvyKuSST58/sd1dcibDXG9zz+yp2W1mMaB84Ant2V3yiqwsAby+Z7rKC+SLT/AGlCzzhKtVxFWs4D3ztY22AkjoovhBpoYo0nNAubmST5EwLeS6xWZ2Vdx/CfjVGvIZ7pBEkgjuNI3WrTMkycbWgKmceZYMTTIIBIBiR5WPJW5uWvAiR8z94Udj8le68A+qSTLwaPznieGKrHO10wLkDQCQTsNzIiT2U9lWWOw7TWcGh5ZpaIE7RLjHTYbX3XUxwdqMuLYv8AX/akaHAmHqQHtJAvYkD5qeWVdIrfsaypxNTEukCPDbbcyHOg8wIA9V1RYcJg2UmBlNoYxogNaIAWZaJUUbsIiKSAiIgCIiALVxTLLaXwtQEBXoqocWZR4lJwiZGy6NWwsqPxGWW2lVaNIyPzhieGXtcOjLc7Dp9fqFMZdlnh09THBrZAnvLRYRJ+KSBJjkuq55k9DQXVQA0bnafKNyqDjc7oU/dpgAAzG973JPO5+az67NW7R4GX+8XWJNpEwY5iQDBN7gFeqlI9lFYjiU3/ACVp/wD9CZumxWiwSRvC06TWmodewAdYTbmB3Wlh881FbLqgdsBGxB2KWKFSq8Qafh6SCQ0Pa4gAkO1AfBHQ8r7XVq4Pwr8RW/l1jRqBrXgEatQY52thuIu8EqtZHUZRc4k+69zfEaQDqDTqLQd2yenIqd4Mr+DjKDg7U1zw30qDQfTWWlTwyvKOmYjKH1GfzA0PA3YSRPUAiQqpmPBlWfdBPl9ZXRnPAElV7H5qXkhhMDoLDueqTSREG2U2l7PXP+NzW+swOdh6KRwfs9DLBzZj4jcz2HJb1TMXCe34fzsF9pZ24c9mg/nyK53lijf8UmZKHs9pOH8wgnqwQfXlPotmhwDRYZDnesKRyvMNYkqVa5bQlGSMJbRdMonFOV+E4uYNxHqBMx5cuyj8kx5rA3IgwRtB6g/n0VxzzD6w+0wwmI8oPnuqRl9DwWOdBBcZ/Oy581R5OrD8olpGcEwNR6A/5/ypbLsZqF91QaOKl0E7rewWcGi/S4+6Vnj8hqXJfJ4/Hx7L6Ki9a1oUK+oA9VhxmZCmLnyXoOaStnAotukZsQ8Te/5stDEcZ0aLtD2vHSBMqLq5sSb81E564AeJEkCBc/ouReTb+J1Lx+OS0f8AiBhZguc0n+4R9zf0Uxl+c0a8+E9riLkDcdyDeFTuGeFqeJpl9dgjYAEjz/wrbk/D9DCgiiwNnc3JPmT9l0wcnyzCaiuESKIi1MgiIgCIiAIiIAtHOMybQouqOuBsP7ibADzK3lxv2jcUOfVc0OhrHFrG8pFi4jmTf09VDdEpWR/EWPq4l5dUfabNHwtHQD9VVcVlrhtda9TiR7TFj5rPT4mB+ILPg1IrE0nN3C0nYlXEYinVbFiqnnuA8J1tiooNmOnjCrBlmLLrdRCpzXlWDIasuAvvyRoiMiRqVXB0jnuOh5q5ZLlNY0qVRgDQ2qxxqPOkQHanFv8AcZAFuigqmXAViQLGD+fnNWfG5maeDdtJc0xN40kSRaGyIAFhpI6zV/FF0tnRe8Znnj0wKZsSZNxtuR2ULh8+p06oa0zyJ6za11UMz4nfRy2k6mwvc8HbrLt45C5PkqlkedV6xc+ppljww6QQet7rKSnO2jWOkeGdbxWID3f9ST+votaiYfpP9sfJ0fnmVhwTi/3z00+nVesQ6HtPeD9P1XG+zsXRJMxrqdN94Ec+W0rc4X45o1YpuqND+QJuVoZjgzWouDdy2B5xa64Zk/D1Z2L0ONQVhXptGmNi/wDmOcSZAa33pgixmy28eDk20znzyikk0fql+KYSacgPImOsjcdVQs7xDaOsvsGyevyHNR+K4oNOnhKmouOgguuNWl0A+RFwPqpDi6m2rQ1i/iMMO6SOXzTLLfhjFDTleznFfjNrq0NZVpusQHWJaQHB2mbe6QR1CuOTYWrinNiSN5Ko+ScEnEY5liCTLosJ5u3No5WF/RfoXKcrZQYGtGy1eCEmteiv6icE9uxhMGWtAPJVnjWk9ul4+Gb/AKem6uoWvjsE2qwtcLELoyY1KGqOXFk0nscafxfSZUAqVA0bbG/L5T91c8JQZWDQCC10GQZH0N1yfiThlzMc4Bz2gamFrZBc07s/+Lhb1XYOBsuDGMHIbdLDkuP8KTjXs7Hlk1K/Rb8Lhm02NY0QGiAsyIvRSo84IiKQEREAREQBERAFxX2q5G0Viac7y7sXe8R5bH1Xalzj2lZeTU1N3cwPA/uNMw4eekj8CrJWiY9nBsRROqFjGFd1HzUxmuENFziPhePdd0ncefJV14us0aMkMJUex3Ne89xZeALQBJ/dRzcW8WBK+kmL81NEGKmFZuFMmrV6g8JhcGkSZAa3zc4gDy3VepsV64Nx5cxmHG5qOJ5e6QHOII3c0NJg7yqzdLgnGk3TLnhMiaHh1WqyAQS1svd5WGkfNb/Fub06uGNKmNNNvIG7iPhE9Offtzjs0w+lvuPDQOUn0mO0fVVurmIadJcNLvhvMnmRaeYXPKcpLg7FjjHlnlurEYANpe6aBNPa0mHT3EEhauT4N0tpeGGjVqeZLi425wAAI2upPgHEtbiK2GcP/U/msPIlohw84IPoVZ6OXBryen591beUVS9kaRk7fo3MNQA5gGBy/PzlvOz4Adv1n89Vr0tuX3/0vZxGk/nTl2XM/tm/9ErgGREX/wAKLz/hBtSpraPiEOiRI7xYjspHBVg/Y/vz/wAqcwrZEH0SP8GUnrycg9oWGGHxGHpb/wAgEjpL3x+fZXXKsGcRl1PTEtkR3Fr89j9AoD2p5YX4yjUAsaAb6te8/wD6CkuFaVdtBopB06gDyAvJ1E2iJ/S6u0rUUSm3Da/5LHwzw+2gDUd8breQU07FBauaYnQAJVJzHjptOoW7xb/S7IpQVI45Nze0i/nGLLRxYK5mPaBTIJna0c/9KXyDiZteYMEbhFJh40bvGGRtdVZVFi4Qe5G3rB+in+HsHopt8lixdIVKI1bNcHfp+q3sFiRAA25KsYf9diZZG8aibyIi6TnCIiAIiIAiIgCIiAKI4nyIYqgWA6Xj3qbv7XDb0Ox7FS6ID8/4zDwX0MRT0uk6hGzurex7KoZjldGTodHnv8l+m854aw+KEVqYcYgO2cPJw+y55xH7GJ97CvB6tqGD6OAj5x5rNpmqkmcTdhg3a6xFsqz4vhSswuaW3a4td2IsQe6x0OFarj8Md1TY0WKT6RBUKKs/C+FeyoK4B00vfceQGxnzEj1U7k/s/c5zBBLnCwAtvEz0HM9F2jKeGaOHoGi1g0uEPt8ciDP+OSlR2RWXwdPs5XjnOqe8wgtMQSSRcdzf0VNzPAua/wAQ/wBJsASQT59Bv+SrBxFlr8DinUTDm/ECABrYZiYEarEXBuJW9wrkNHHPNN5c06ZAABFt4gjSFhHFKLpHQ80ZK2VThnM208dRqPOlpLmzMfE2JPaSupTBe6LW+60My9iLHA6KpnlrY4j5tqT9CpBmDdQw7abzqeBpcbiSLTe/zTJFrkQmpOkapzDWdoj8utGviTJ+n+vz6rRx2aBjXzuCPWf3VWZxgzXp1NB33sOV9hPy2WawuaLyzRg6Oh5Vj9LhJ/JhXLDNNnNMtN5XEqmdwNReIOwFz2iAR5K1cD8d69dEkkyADYwZ+gIn8Kl+M4qzOWdTdIsfGwIqskAgNGie59894H2URl3FPgxod/yc3+4cpHlPz5bq7ZrkYxdNgJ0nYmJ90i4vboq9lPshZRqFzsXXqsP9DgwfNzR+imOFt7ILMlHSRvZtifGpB7dnNkLifGjHMc5oY5xJs4Xsb39Sv0FmGRAMDaYhrRAAVEz/AIQqVHBzW7GYje1oP5uulJp8mDacaRwili3scGv1QNxK6d7OXl9ZzqbXtZpaBqtfnHbZYa/AGIc53/l3tJsHOgDrIPJXbgnhF+FphrjqcTMgQB2HXzKmXPCKwVO2XOqHfwzgxpebWG5EiYnsvOVVSQPdeL82ObHnIspjA0NLVsQra+yu3oN2X1EVygREQBERAEREAREQBERAF8K+ogOJcZ5gKGYYlobLXEFwmL6Q7UDB5udy5+S2uD8O3H6mUqgommAfeb4hcJiRcAXjcHdV3jvBV24yu6u1w1ueWOIgOaHW0nmA0gW2spD2Q4WuMY2pTaTTIc2o6LNEEgHpJAI8gsNIuVtHbHyssMekZcHX8g4cp4VpDJc53xPdu7nc+fn9ApZEW5xt32VLj7g3+Nph1IMFdhBDjbU0TLCR5yJ79VocDcAVMJWNas5kgFrGsJI97cuJaPQdyr4iivYs+KscSYbc+vz/AHVoWnmOB8Rsc1TJHaNFsctZWcG4vy86g8d/Wxhc2zTCBtwXaiTNrfP5r9CZ3wsHh1Oo0wfMR3BC5Tn/ALOMRSrTSp1qtM82kuIPeL/RUxOlTNM3MrRSsG5xIDi7TPe3kP0XROBsuZ/HUhSJJDm6puSO4AsIE3g2WjkvBuKe8DwHg33hunaJc4gTzXYfZvwEMEwufpNR3S+kbkaj8TjzPZXk7VIySrll1wNOGhbK+AL6rQjqqIbt2F8hfUViD4WryKQ6D5L2iAIiIAiIgCIiAIiIAiIgCIiAIiIAiIgNTH5VSr6fFpsqaXam6mgweolMuyqlQaW0ababSS4hogEncrbRAEREAREQBERAeKlEOsQD5rUqZNSJnQPqFvIoaTFmrRyym3ZgWyAvqIkl0LCIikBERAEREAREQB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data:image/jpeg;base64,/9j/4AAQSkZJRgABAQAAAQABAAD/2wCEAAkGBhQSERQTExQWFRUWGBgXGBgXGBgaFxoXHRoZGBwYGhgYHSYfHRokGRsXHy8gJScpLC0tGB4xNTAqNSYrLCkBCQoKDgwOGg8PGiwkHyQsLCwsKiwsLCwsLCosKSwsLCwsLCwsLCwsLCwsLCwsLCwsLCwsLCwsLCwsLCwsLCwsLP/AABEIAOEA4QMBIgACEQEDEQH/xAAcAAABBAMBAAAAAAAAAAAAAAAFAwQGBwABAgj/xABHEAACAQIEAwUEBwUHAgUFAAABAhEDIQAEEjEFQVEGEyJhcQcygZEUI0KhscHwFVJictEWM0NTgpLhotIXVGOTsiU0lNPx/8QAGQEAAgMBAAAAAAAAAAAAAAAAAgMAAQQF/8QAKhEAAgICAgEEAgEEAwAAAAAAAAECEQMhEjFBBBMiUTJhgRRScbEzQqH/2gAMAwEAAhEDEQA/ADzUMJVaU4IGnhIZe+OupHCcQcMtGOu5wRq5aIOOu5BXBcgOAJqURFsIimcFvoWODkcEpC3EHJRnDlMvbCwy0Yc0qOI5FqIPanhWll5wTGRk4cLkYwDmMUBhSy0YWNHBBcrhRMlfC3LyNUPADr0SLxhhUpsROkx1AMYl9bOrQXUFmfCgK3ZvLmfgIHUY54Xm6hVtTAmdwBpHwsYm0+WMUvWpPSOhH0Da2yBVcN2GJjxrIrVkhQHHMWk9CMARw8404cyyq0ZM2GWJ0wdQyxcgdcLrlfEUJsMEcvkipkg2wqxE+6I5/wD9w+xFDA9n9QBG2BWf4OUMC/piW06oVYWfjhpVMn474lkohj5cjCD08TWplEaZFzzwCzXD4J5xig0wJpwuhwscqZ2xn0c4lko4VsLU0xulRvh0KGKsqhNKeHCU8KUqGHC0cSwuI27vGYefRzjMVyJxJeMnjpsrGH4TGnXCuQ3iDjl7Yb1KUYLGnhpXpYJSAlEZrbGy041VmQBgL2o7QLlKMkjW0hR+Jjy/GMFKaiuTAjBzlxQXqVKaEBnUFtgTc+gwnR4rRM+MCN5t+OK74WtXMVQss1SpcxJYLIn7v0MEuIZZ8sz02XQpdyFIIOmYUhhc2i4688c6XrJN6OrH0EEtvZY2XhhIMjDtaeKv7N9rRQqimWJpsftQdJ6giPli16KggEY0QzKaM2TA8brwap08MuN8UXLUy7XgEx1iLfMrgiXAwL4xw6nmDTWpemSVYdZuPvAwGdvg6D9PGPuKx5wrIo9MV6hFWpUWda3hTcKn8I+/njrMZkaDtKkgxaRYG3mpB9RhL+zq0ss1HL1DRLFmDLAgm50gDSsmdhA6csRbK08xl2elmKneaixRmaW0wAAx2mekC+wxy5PijrRXJhVM2GUt9oWb/SdLfEG/xxzVpCZ5G+AOW4jpbxbGT92lh/tg4kmTpakXnpt6jl92H+jm+dGb1uP4X9Dd6dow0dBth/mqZG22GBpk47CZxmhq/lgXn+NpTsTJ2gXM9MMu2naDumXL0wTWqRAG9zEDzOGL9is+KPfCkhhY0agXC7mB1xlzeq4OkbcHpOa5SCtTjtNd3An9X6fHBGiuoA2IOx6jFU1KmoGSRG4PL4YKdju1Jov3LnVTPun92fyxWP1LbqQWX0iSuBYVXKCNsJHJDDtTIkY4FMnGqzFxG30AY7p5LD2lQbph3SyrdMVyCURknDsLpww7xgvl8mRvgjQoDY4ByC4kb+gHpjWJd9DGN4rkXxNKLYTG8YV1Y5OKRBNsNK+HjHCfdzgkwXsHNTxUnbHjqnMMSJadCzyA6dOeLg4u2ikxFoBv0HM/KcUHVyvf5sCYBLH4XP5Yy+qnpI2+ixq3Itn2VUVpZc5iq4pvWfdrAUxZVk2E3PmTiQ9u+BUs5ljrqJTZL06hYKAeXi6HArhHZnK8QydDUWU01AIV2AOxuAQDYRPQnBXjvYvLVsvSoOSEWym+4EyYI/Xrjn+DouuR53qVmSoyORqRipjYxcEYvPsbx41cnTvJA0/AWH3YpLttw6nls89Kk7Oq6fExkkkAnf1j4Ys32ZBu6VW5rIPlMQfjz8xjVhlUl+zP6mFwJyKs4Y8azXc0+8JgKdRPkIJPywWGUI3GBnang7V8uyKxUgFgRvIhredsas7uDSMHp1WRNjHO8SWjrqOaJLiQ66SzjfdWA/6fnivs1x6tWzCGmdbFgoXyO4kc4v8ACeWOeB9kxUqVE12bSVnzInwjbc+ptgvmM3luHl6aJqqldBfV4gPTTCAmYEFjebATyXtnc5aCb0e8EreGvF4YWJ8xMgjpiVdmj9XoMSOXl5dRy8sVp+17K6Oms20ISrjp4WIkbbAbC2C2R9oopOneLqSxnZwefkZHIxvvg8KcJKQnMuceJZTUBhucou8Yd5HOpXprUpkMrCQcbrgBWJ2AJPwvjrKRxnApritZBx12c2RLeJVIOlAI1kDV4jA88WLS7Q0aOXpVNNRkcbzTUDzdmcLHoT8cVj2A4xTqcWrmvcZhXCkki4dHEEXB0rb0xbVDP0WpmmaLhaYJb6t1RLmNL2BMfunHKyu5WdnGqjRRXtGzNN8670CpSrTB+rdXUsN7pabDEayJJEjdPvB5YsL2o5+i9Sh3NMItLULCPeg/G4mcQk6FJZba/lOGQaaKnFplxdhcyuYoKG94Cx6gAff+ueJbT4UoxUPsz47orimxhXlR0DWt6GBi4+/EY3Y5XE5eWHGQm9PTYY3RF8JtWxukcMFj0PjtEvhKlTnDiYjAloW7w41hP6TjMQsZPndJvjv6TO18M2AO98doYw2jPbHYbHevDfvMa77riFgLttn4o93+9M/ygEn5gR/qxV2VpKualrAoyg8tREC/xHyxYva6sgg1LiAeXMxH3D5Yqfi2aYzoudQIG8RcR9wxzfUbkdf0qqBJ/Zv2t0MMs7d2wOlWPuxNgV5kTHyxOM5Vak1SswWmAGLtpOmLE6QazAFrSQvyxR+dcFhVIvaYtJ525GIn588SbtT2erUcm1fXUamQnhZiQNUb35fjjK429eTYpUtkO4zxHv8AMVKoEBmJHWJxcvsnzKVKOkmaigDTz0zOq+4IgW6eYxTmUyKmkH1REzuRbcGLg3HzxPOw2aWmisSddIjQ02ZC8NTtzBbUp3kFeYGNEWk/8Geacol90qcgTgbxrNd3TbuwC8Wk2BNp843+GHiZ9e5Dao8IJbYC0z/ztiHZ/jCtS7yuwp62PdII7x6c6UUAXNRyVMDYG5FyCy5X1ERiwq7kAKtY5fL1KzEizNqUQTEKp+83+IxV1LOd5UJJgCb/AJ+uJ77ROMBuFqAwJq1WpjTsRTeWjqoZYB56gbTGKx4VR7yolOSqs12CkkAbmFucIhDVmy7Jvw7hr5grToo+qQe8IAVQDuCbn0gYY9ssm1BmBBC948AzYEyInax9LYtjsjTp0aINOujUwDqcMCLDmeR8jivva3Wp19OZy7Goq+CowWEubRME38o2vgU7ZbSQb9inaIsz5VjIILJ6jf7sWxXywYEG4III8uePMvYTjhyubo1l5EgyCVhgVM6bkCZtewxeHaPjxqdyKboA9N3JqahSChQ4qGPehQ3hJA8QJ2GNKy8FTMksLlK0UX2i+o4i5ysuKLmCB4SQYOw2jwnrBPPFh0O12RpoKtZvGVDCi1EMwYiY1mZg+gwzWmEre6tWk0Fk0hHEyQ6jZSyqzaCRKIWITTdp2u7MLme7zFDxIV5DkDvHLeCORW8YzTlbV9G3HHjeyCdqe0TZqrqjSsmBucC2BGxsY+M4fdoOHmlUKxZDp+O/5jA5c0Ygjp92NEK4qjPkdSdkh7KuEqgNa4KkdQbyPSR8PLF/0s0NIPUA29MUH2MYCurMTGoGDtsw1Ecxdl/1HF1GrA5D0xpw+TF6jwP2rDHSVxgS1fHIzBGH0ZbJAmbjG/pU4Brn8djPYlEsNd9jMBfp2MxKJYR1Y6DY4XHYGCsChVThvxGswAAIE2k/r44couGXHMszClpiVqoxmQCoMQSBzJGFZp8YNodhhc0mV924ihX0u5D93I1SdMm7QZgWMX+WIVw9Fog12qggHwKDdh1NrDEg9phb9rVdY1JSWkCCbN4Jt8zHpiG0WDIq6LmTM8t9uuObR2UdZzOlkM28RYDzaevS2Lmo5mlxDs8a2bXSiIxJp7ipTJQOqyATMHTMXO2KeTLaqbWJ07xv8MWd7Px3/Z3PUgJ0fSAJ3H1S1B984tVQuTdle5bIJ3OsMAIC6Z94aZZo+J+R6YS4YwFQxEnebbmYYfiMDuC1AGcEz4Dp6dYv5gDC1OoqPEhvMEkH/n4xOI402Emmi0e0/a6vU4ZpSzNppllIVSrLcXiCQCBBgwY6YrJ+Ot3ympNPu1VFVdR0qogBdTW/ekne+LY7F5+jn8qlGoBFMLRddiabeHV1sdjyPwxWvtI7NLkc8+XDF1VUIJABKsoImLSLjltsMXj2tgzdPQK4rxs1RTQDTTpBlpjcgMdRJPNiZM+g2AwU9n/CKWaz1KjV9yCeUSLwQbEbyMRzM0Ii0D7/AJYfdlONDLZlKjCVBE+VxfBtfHROSUqZ6ay3BsjlqLZcCmiuFBUsFL8hAJ57W3M4hvbrsxkMrlsw60k716dTSAoGm2o2Hpz2iBGCXEK2YqvQzFKqpoEeA/VEAmCDLIQAIIMyekE4r32mdtFqF6CMKje69RYgLzAi0na2EK26QxpRVtldZOsARJI8xiy8926QJlVp0lK0lJWnUBKA6dKmJkwZa/MfEVvlaQaosjw7fD+u5w44jUVauhLhYWevPY7b4bJJsCNqJbeQz9CsjPTJffWGjvCgUVcxUqAbd4QlERbSIGNU+HujFqVU0mMd5IDI7Tk0dnQ2Laq1ViwIY2EwMVhk85AkSDBEg9RBHxxI8v23qrTbvlV5WtJB0vNTu7kAaZBpqRAGF8Ggua8i/aXI161ImoUszagtPTDCGaWLMbageVkqfu4r98ppZgeUjz9COuLMPbylVaoy0WBc6xJUgPIdT5gs+YUjmtWOWIRxygrVnZRoWJCkzAkCJIGw+4YKDrRUqlsW4Vngaa03VSQx7togoxM7jdJ8RUg+XncdBNKKszpAE9YETijeFZJnzQpLcavuF/yjF5ZJS1ND1UT67H78a8T+TRi9QvimaY451YcHKE4wcPY412YRrONE4f8A7JbmRjY4X1OLsEHwcZgh+zPPG8SyBFcLIMII2HNLCrGpC9JMI8Ypyir+80D8fyw8oLhtxvMCmaBP75/Af1xnzv4M1enXzRW/tf4VBXMqAdSJTe9yVupvvaQRir6XEI0EEHQZiLi/L+mL27dZGrmmp5ZVVaL1KStUO5LGIRZuFm7GBaBN8eeuIUWSq6uIZWKsOQIJBHzGMuONm2U0h3l+Iks1h4pmRv5HFo+wfNg/Tsq21SmrgTbZqbQPRl+WKjy0m5Ij1Ez+OJF2H7Sfs7OiswsKdUMs2bUhKiOX1gT5YbX0Ju+yOqdDQQQVkEH5bcsIIJMC+FMwxYl2gliSb3k3NumMyVXTUViJgi3XBfspPdEj7F8XanmacWLHRAF2l0MdBcT8MXH7Q/ZaeI5k5tKhWKappCiWKlzq1E7QVG3LFX9nOzrLXZ4lVup5glkUiPR2E/w49E080UoAseQ25nYAfHGdz26HyjpM8uZvJDLValOr4u7JULzZvPyxIvZ/7P2rucxmKK1KegGnTNQKju5ga2QlkVRJiJJ0iLnArtjUatncxUgBDUcEggkhfD8rf1wJy/GK+XpBFd0VzrEMQLAjl64ON1rskkm99F+cf7BInBq+XpAUI1V9NNmcMwhgsveDpAt/xjzgHADeZxc3sgz57p1fMF6bxFMsToYbqQTYG22+K89oPZf6FnKiArpYl0X7QRiSARGLjK3RTi0tDHg2ZVW8a+HSDPSDv8RK+ZwtxXsnm1pfTDQYUH8QdYYBTsW0mVG1yALjrgVSpsyAAdZP65AT9+PSfDcpTp5CmK5Uo1EArIAgJsZIkRA+IxTfFkq0eaqGbgY7zWYBWAd8NszT0u6jYMQPgSMcDDaFcrCuQzEfA4V4tWDr5rsfywMp1Yn7sHeynZw53NJQvpu1RhuFFz8SYUeZwPG2E5Uh12Q4ulPNIKiSXAQMN1ckAfAmB8ji2uHCKaj1/wDkcVL2O7L1KudRY8NF9bn+U2n4gYuPK0fDbkWB/wBxxeKvc/gDPftfydCpjqnm7x8ccPSF78icC8y4RqZB9+bT5SCB62+ONxzQ02bsDjhc3OBeZRtMDlA+PL+vy64Qy7kncQJ9bRgkLYd77GYGw2MwVFWEF7QZcEqaqhlTWQdwtrx6mPn0wWyOZSooemwZW2ZSCDysR548tPxFzUNXV4zMmBzEfKLYuL2PcfL0TlioUU/dIMkkks0iLXM77fE4yqVm1wpFqURhDjFIE0SdgzfesYa5/OMiqqsqM8qC3WPsjYmY3tjri2bUUqT6pGsLPUm34jCc/wCDHYPzR3m0P0nLJFtaH00gt85XFL+1zgoy3EKsTpq/WjYe/JI8/EG/QxdlRSuZSvUYJRRGLMxAUeEi5Nhub4p32udp8vns2ncNIRNBYggMdTHwgiYE7nf4XTj/ABHz/IrNqO5Hy6DrOEGJ2w9zjRIUyMM1WThqYLicjD/gdAVMxSVrAuJj54Z1KUdPnhzwag716aU/fZtK3i5tvy9cR9ApVJFzZjJPTVVpjUSaZMXYmpVEn4C/wxNuO5hqWVqGZNOkzA8vCI/rgVwzhwPdIxOpUpkljLHS0rPMzGBvtb4w1LKNpM96NFtoY/0/DGGKs3SZRbZ9paZOrf5zHzxzVV2jUYEEifyGN97AItcR5+s4bO5nGxIzSf2HuxHGzlc2jF2RSyho5yQL3iBJPz64t32x8DqV8qmYUKWpAhoA1GmfPoImPXFD1LwfKD6j/iMeley3GErZJVqFWIQKSbqTAE+h/PAZNOy8f0ecsnWb3VFpk2uYvB8rbYuutxqmvD1Q3IZGpg28Rg+GDcQ3Pmp62iGe7EVKHEKlJRFNhrRtJMU235bqCZ9AeeD3Ha5ppVpRIoUNSxbwqkSevIx6YXJ2xsVSKaq1NTE9ST8zOO0oN0+ZA/E4RwpTrkbfgMaqMaZ21KD1joQfwxcPsZq5YBqWo/SasmSBpKrfQpmZnUY56Z5Yp7v2Nrn8MPOHZx6LJUSpodSGVgbgg2xSdBSXJUei+z3BUo5nNwPecn4MA354Xo8OJNTTFnPPqAfxnEU7DdvxnK5NQaandIrnZXYSC4XlI02xNsvUVKpI/wATwsPP7NuXMfHCIyUco2cXLFQDrZdtSyIWSpMj1/IYC9oKQGWViRYgEc1Mr8pUH7utpNxKuFerSKe+veqepWFceRjS1vPbA/iOmoWpos9/TbYQNPduwuftaXnyAjHQ5HM4kMy/axlJViCfEzEgiILQCSdgApkb6oFwYZUO2aqTSpjXpjxTZrjmPX7sRbi2cYRpDeOmqAyfDIGumRA3k/EmDGOsjX+tdlRfGqqUMgAtJa9oVQGEjyjAqYbxosb9uD+L78Zjj6LV/wDPJ/7Q/rjMFzF+2UmoxNPZbnadHOKzKWY+EG2lVI8TNLAiLXuN+l0B7OavOqnLrzxpfZ9WF+9QWn7WEWa6J3xLt1lqWbAR6KgMoY927aW1XMqzKfDpkiDI3N4lOf7d5KpSQrmqLOjAmnquwgSBykT1+ycU7/4c1f8ANp8v3uYnphpxbsfVyyd4XVr6YWZvPXlbFS+SouPxaZ6V4PxanmaRRoIYEQRIIO487Yp3t12A+gM1SmhNF2gN/lzshPIdGPpvuG7De0WpkyEqyaXIm+nynp94xeHCeKUOIUSNQZWBBFirKRcMDIIxl3B0zVp7R5xpUUY6Qk85jb9fnjb5GnDGBYxblyxafGfZPpLHKZgwRKU2pl/+tTr0dCVMeeKbaqVLo0h9Rn1m4+eHdi7MfIg+6eu+JF7LuzrZjiNMCAtI945PQWAHmSbfE8sRhM0RbocXf7EOzwTKVM3UWGqsdJP7ijTI8idXywMm0mWkm0wlxbj6rn2ojwhFUk2uRJP3ACcRv2qZkNkwGUh10MpggMuqInaVMgj+U88C8/xpanFnH2I09DGtZ+6TiVdr+DPmuG9zSgup8KsQpOk+7f7QuPP44zR1JGqVNaKHFfGmOHHEeEVcu5SvTemw5OCJ9Oo9MNyvPG7Rjt0TGhk6TKo0gFXWCIHigNeRcHYjywV7Kdpe7rVUmwa0dIg29QfniO8MzTfSEpqARV7ubQRA3BEfZP6jAtcwaGaJaxDsGHx54CUeSoKEuLs9E0+MJVRam7UoJ66Sbj4jEO9oeZpDLZqrTgF1WlHQs4JjyKztbHXZnMlRrYgqwB36c45A/liI+1LPaX7hZgt3h9ACqx5Xb5YzQTckjRkqMWyEhesbfPCYqAjYSMI6saGNiRjckLhmPOB5Ww4y6XAAkzv+vxw2Ux64Odk8h3uYVGMLct1IHL4mBipOlYcI2OcmKtN1q09TFNwqmNPMevri1uC8WbNCm1Nt1uvP58iDgbQZ1EIO6pgmIFgOXxwnSz5oVkrqftAVA1gVJA1z1Hnv8MYZT5M3RhxVCna72nPls1Up1abA06dNqSwsNVOoMxffuypAIiZUjzxFezvtMjV9IJDag1IgTTphU7sUwJJClS97xvFzE67Xdk8txR6Out3NZwe7KgOHUgsRBIkDTMg2k9cVhmvZvURo71IuVJDAkcjHLbz+WN0Mto5uTDxfRw3FMoKbqpk1Hqg6leBTJKoSo8Ooag4gW0kb788NzlCnmKcsGACEMm4cExdtt58oG0Y2fZzW/wAyny/e6x0xg9ndaY7ynvH2v6YZyF8SxfpdD/Py/wD+Un/djeK0/sDX/fp/M/0xrF8weAfynaJGaIYERvHp+unpherxoKolHBhlIIANtI69fwwKqZYABQTpF5E2/XWNpGGDUjBUMdpibXA+EXA5m+OasrfQ1sPt2jXkpuR09OuBXajjq1KASDLMD6QZOG1NSdyIA928fyyVj8cMuI0wwggKxMid/ifP5YZCT5bLsFqi+ZPIDngr2e7R1cjXV6bGAfGgYww2IJ2nzwOySySosTuei88Xd2E9ilAU1rZ5TUdgCKMkIoNxr0kFm6iQBtfGltLsLtWg97Nu36Z5HREiqrkvNpRpKtYXP2I8pm+BvtF9mdDOF69E91mRJMDw1CLeMWg/xjfzxKv7KZSgwq0MvTy7pMPTXQ0bGYsy9Q0g/I4Vy/FFqgq7KHEqRMCSDEXujQfQjCHPehsYWrZ504Z2Cr1s8mTKFKhM1Af8OnYlz5QbHmSOuLq7acU/ZuRZUAVEQJTA9NIHrth1nOI0cvWDwC9RVpl4lu6uyyRsoIcEXNh8Kk9snaPvs33CH6umFJ6FyouPLTEfzHF/m6La9tORB04k4q97Pj1ap85/DFncI9olKooLytRbG8ah0J57C2KmxgOGTxKQqGVx/Z6ayPHctnsse+FKooiVdRpk2AE/LriF9vfZTk8vS+kU6rUGdlVachqZY3MNUIKKBJJJMAemKjp8TqLYMfnghne12YqrTWo5cU21KHOoTEXB8sDCEosOc4SWiRJ2IzE5d6B72tUkLTClTCrBcvOkASDciJHXC2T9kObqVJzDJRLNdZFSoSb7ISskSZLYW9mXbLODNOEp/SC9MKdTlBTRL6pG0xcc8S/N5jOU2OYVlR21OxCt4lPL6wEEARyA26CCk5LSAhGL2xfiHs6NPKink631lMR9dpIaQfDIA0GCYBBG1+eKR45WrPWfv57xToYH7Om2kAWAGLWq+0rNkBWdWIP1lOogR/MKy7A3FwfPEK7VcTo5ip3qIKbMBrQAjSRsw5QR0OAi+L6GyXJVZD5x3TEkAbkwMdMmo7j4/jhSjliIa9oMi4B842w8z9M5WB/XBLhGYem4qBW0CxMGJnrht9E1VVQGNTBb8paJ8xF/ni4c/kKAy606IUKq6Qs+8I3J5km59cZ8sklX2acS5bXg12a7QJVWGgxcAxy5Rg5ns3QzNAgP3dQSrKIg8oI54pHOipl6hanKQdidsc0+1FUNqO5+E4SsTe0aHkSeyW1+KVcrWWjSl3ohu7clYoI6gMQGMA6bAvCiTvIhxlpzSuaKsSC5YlyUJbZEcreBA5Cx2ETHn7U06gAqqHgzcbH88SfhXbtdOkkREAYtycV0DxUvIFzvaZ6DFalGorWiSsGDMgixE9JwyHbm/ipt7xNiOkYmlWpl80pVwrq3Lz6gi6t5j8MRHjHs6dRry5NVJ93/ABF+A94eYv5YbDNF9mfJgcdroYf2uX9x/wDcv9MZhh+yKn7j/wC0/wBcZhnuREUPuI8SKiFkxsTBkzzEDmPwN8byvESoPeJGrZtI1ROw1CNJi9x/Vt2g4dWy1TRWRkJOsTdWEmGVtiNtv+MFMh2NzmcCd3lnIMw5BRYtfU0Dfy54V7aSSKViK5yjUkKIeCZYKYkgKAwH5j5YF1uFaVJsdj70geXhEzizeD+xCt/jVaVKQJChqr8+Z0rtaxOJxwf2WZGiQzIa7TM1iGUHeRTEJv5HFR+L10FxbPPfAso30qiSpZe9TXoBYRqBIMA2OPSGR7ULYNqDEgBSpEn9csH2q0qQCqFX+UARhjmM9Sqsq6GYq0gkWBAI1A9cVklY/Gq7Q5rUjUQgalB2+P3jpviq+3veZenKMNawxAg6kV1b4EEavn54nXGO0AowzMunmJAMRaBub2titeKdpadd2L1RB8KqtJ2+eoJvba2Af2OhaOuBZ6tmHDZalrqIlcwx0qQZ7osTYDU5tIso64q7jtCuldxmQwqzLavy5ERtFox6pyiqlIBdKrG0BAOu1gf64pD2nZQLU1Zpgr6joppBqlORb7NNTymSdwsGcNxunVCs3yVletQ8BfziP158sNsGqXEpXTTpoomRqHen51JE+gE4wcUcCHp0ao20mkgMfz0grg/6saEzGBYxmDvFuH00pUa9Ke6rBoDXZHQgPTJFmjUrBoEhxYGcBxSm/LF2Hw1on3s64zRoUGkDUzHWSVnTACgKbkQW2EydjeLFyHaCnU8JYS3j0qPdMyZsek3EEzBtilF7JZju1cLdwCFBkwbjVG1iDB6jBjL9mOKU6ZdaLaTE3QzEtcAzaSZ3+OFtb0Mi9Uyyszl6dQ+OmpUtpSYEkWltQ1QCGFjsu/ujAbifYDL1iIGkQdLI0zBsFvcb8p8JETtB17cZmlKOCvQEFSLg7W+0J2BBmCJnBzgXbgsNICg8gxBJMDxEmJuNr3NoG02i9PoB8X7CVcu0gh0+1B8SdAwi4/iEjna0ja1NQICxzsRv6iZP6ti18rxmi4UKSZACqCbk3LxF5F72lXE2EAe0fY5CNVIxOwsyNuy+7tbntzwLtsCUSv8ANVSWLLHhF7c/K1jz+eFaXaOshALErzEj9SMaz9B6RNOqhW4+VgSGg+sjz6YanLg3Ui24ubfD8sXxjVNAxlKPQ8r9oe899Z644fjKlCmmVPUAx6cxgdWpWkAjbnvMwRYWthArGIsUfA3+on5FGXmMdpVHO2ERjoCeXywygFOtofZbiNSkZRsSLhPbx1ID3xDDjYOFyxRl2Mj6hplsf+Ig/RxmKr7zzOMwr+n/AGP/AKhfR62rV8pT0sRRWNjpQR6GLYjHFva9k6RID6yJFr7Rjz1n+KVqjHvHc32LHDSm7LcEjzGGe232zPzinpF15/26UgR3dJmHOSFPyg+eBuZ9ujGy04GK/Ts68asxU7rw6tJ8VUgxB0SNMzbWVnlODeSymSyCJXzNNsxXYBqWXZlChTtVrKFOnqqEtNpEYntR+y3lddEoPtArGn9IqqKNI+4W9+r5Uk3YdWso68sCq3tkqKD3K6CbS12Pnqm3WB9+IvxQnP1WqpUq1KxEmnVC6ioExSZIVgAD4NKWFgeUcxawxB96QWz/AGhq1nLs7SdzO+JX7PeDJVqd/mHK06ZBVd2duX3x6nEIyRKhqgE6QIMSAzWBPmLkHqBiZcMzjZDLjNViGrVATlqbXKk71XU+UETO45kxcseqQcM73yLC7XdtBlKVn01mGpVP2FO0jm+1uVjiuO0ofMcOymaqSXNavTDE3ZPeFybgNrE+ZwD4NwjMcRzOgEs7EvUqMbIsy1Rz0H37DEn7b8Rps+Xy2WAbL5VTSpyJZ3MaqsD94j8TzjFKKgC5OeqAOW4e3c6QBqMGAASR+9O0fHaMCa9Ir4WY2+zBH3DEjylCZDO1HYQtJXBtHvFli55SOsRdxmu0lKiwNCiGdP8AGq6WcNsGRQCqttclo3EG+AjJ2SWNUD+M0CmXy2TI01KXe16wM+BquiKZEE6hTpoSORYzscZwngRTRVzBFOiSGUwXeoLxopC5WR7zQvnywrlOIBjUeqiws1Wi61HlQFLDkXZAxvI1QRM4b5qoK3eOXZ3jvGLNaAVUAAQOaqFEQLWAwbk32iKNLsnOQ7SZIkMO8JFvEyJy5AKzGCZF943xYXB+L0ao7lKhZiDpEzqG/hYDS5ETHTnigMjw+pmtSjT4VZnZgfAgIJYtG4gDzBi+CGYz1URkck1TQ8aqjQKj2E6tJOiksExMAAk4lEf6Lg4tQyuZ106ypUPuCdPhY/ZDiJIMgRJHzGK17R9h6dFtVGlqFyUNR5AAnwtteYAZZMj4gGqVamZqOKrrTNR2sSpILFthETv8cLV+0zioGXkAqksTcxOpmsRbc9N8VyadIvimrYMzBakorUndV1FCCfHTcQYLLGoEXBgTpYRa5vgvb0U41qZFh7pEFSCfFfne/wCNh/FquqnTWrIJ8QWfsRCMLbGWIBEwQZM3juZpaWIBkdcGqYDuOy0lzuUzqd2yoAD4ZYK2okk7CT6nmDvMCI8U4W1BxoGtCYFgJv03vdbQJHWwjuUzr021KYI/Dp6YmHDO2K1AEqKoOwtqABu0Am5PTmYHniOJVqRHareEnzgg7RNhba4OOqORFYkUwzP0VdhzOnp5ziSZns5RrVRWJNDJwC7qptv7gJux5TtabkAhuKcQQk06NM0qAmEsajDrVdbsTAMTA5DESB4jRuFon95XpBuSpqqEepQaZ8tU38sKDgyVBFCqKj3inpZHO9lDWYwLAGfI4X4fnaAg1aBcJ0ZBPODK8ySSbzb4l17Z09X1eURWcqJ1EhFmxSVs03LQTNxEWuycSI1MpcDYkesH4fq+HFHgjtEK0RJKrqA9b7Yd8X4tSfMO1NNFPvHZWWSzAvMnVb3dhaJ9cFeH8Hd01d+EiDpLgEjmRBBmLx9+AnJxLjFMG/2Qf+P/ANl8Zh/+wR/5up/sH/7MZhPuP+7/AMD4L6Bz1VeoZVbxEwoA2FlHSLzePjg02VGTRDpBzDrrAIEUKRHhe5g1W94EjwiDuRAjs7w0VMxlxUACs66gYAKzymeQ6c8EajtncwzNU8eYqHmAAC0bEWVFvPIDywx66Gd9m+F8O0Ic0xZyxIpBr6q3vNUax8KSJNyzEeeAPE0d6juzh5Yy3OepgbnoPwwQ7UceSpVHckmkg7tFb9wTDEdWu7dS3kMa4Xw0NTNVgHJJt3tNNMdSxm+wABnqMErWwddDPs1Qqtm6BpKdS1FcQCYCnWSY5BQT6YbZxlerUYCNTswERAJJsI2j0xK14xl6FNkFE6qislV0dlOkm609QbcAhnKjUJUAAknXD+wy5hlzAqgZIDW9dtIKhT4qbLyrCQI8QIYMCQQMEnYDXEd+zjs7THe5zOQuUpIdYZZFVpBVFB3hgpkbsVUbmB3HuJ0s3mGrVadbVYJTRlWmii4UfVWESYHObnEho9oP2hm6WVyqd3RokfR6ZUhZSSa9YgiyiTo5zEyWl/nOCUK+ZrV6rEUaCTWe61cyzEjvGUAikjEaRAkhQRYg4jsiq7ZEDxU9x3VJQlNhL06YYawAADULHUwH8R0jkMLPwDucr9Iqv3bVVK0KagB6jg3dmYWoqIkxLGwjfE04XwrK1nRno00p5em9aoFpEPUQwFU02Gs0wB4WqfWOZYBRBGcMqtW+kcQzVBKjUCKeWyq0kJpvvTR6kahoBDESAtyYPhAKPlhOXhEB7ScIahQppVqMc1VhzQUACnTIle85961oUbAXucCFy5BVSrEEkWBImNiFkkgX64tClwvVlmzmYSnXzGYJCOURaCXIaqxVYa/hBMljpCgiJj3aOrQ4XQGUy5P0isg+kVRCuiEf3QiSs7sNyBfeBfeiXRGeFVZNQAAB0CAjSNLa1cEk8iUC3n3j0wpk8mRmBS7ktWJ7s0tLAnqHUiADvINokEQDgZl6jJAWCt4sY+VpO2+LQocePCsnT7/TVzjiaVNlSaFI8mYeO/7mqOQ904lBXoHcfzmVydJsjTFR50VK0EWqrB062UnQLW3FuZbA3hQUmqDpo0AnjcHTNQ6StOpVbcEyQghZgsIBIH5rtRSeXGToI5J8ZFWp4upNWoym5nY4FVuJVMwZqNOmdKgRTUcyqKNInyF/PFV5ZX6Q9Ts/mKjAl8uqzJY5ihe8EgLULH0Aw5zVTLZZ5A+kVI8LMpGXUgcgw1VW6aoX1wGydMlTYgGbqI/06o+7CtXIjQNSsoM6YFjFpFr8+eKbSZdOjA1StU16e8d3AkrrYseXUsSdvLDvPdmUp0e9LKx7xqRWlqJVwuo7gqwAInQSASL3wfy3DhkKP1j6KpWKrQCaKsJFCkBvmXQksfsK1ze8d4lxNaxGkd3TRdNFF2UTqJv7zMd2a5PQQAT0RbBNThkKbmRvbpvz8xg/2L7Dtn2enqCaDTdnIJil4wwU7aidMKdxJ+ycDeH06leqlGimqo5sT13LHkIAktyHzxJu2fGFyeX/AGZlDaQc1WWfravNJ6C0jyA5NJR5eRc+PgAcf46RW0UkNOjRMJTYEbSNbBoJY3Mm9+uGdDiwMTTl9ROpeSnkqbWNxykL5zmW41mQLVnA2EuxEgRsST+WOq3HKxlmzFUtMAh2FvhB6YIFJjzgfDGq1h32taTEjW/h1EkCJJBMz9mT5YS4nUy6tUXLh2ksC7z4EH2aYN77FmvygSSROZyjgB2k6ryZm/Weu/xnBHIZSpUpjukLFSJIUkR/EdosfwxT/RdXpjWhwzVMBrX5WB2nE07NcCrVlqaTRRgo0F7lmEHZiQBudQBHzxH6mTqUwHqoyib1NMoZsJZQdJnmfvjGwgqeIsxe66+QsxIIuRN7efPnnnb7GRivAV/tDV/zMn/uOMwD+iP+9/108ZifEqp/Q74TxJaD0qutWemyuL3sZ0/iJjnt0I5nh5o06+cpODlyhFBxIhqz6TTaNqiUzVBU3i4sQTGH0gwBJP2Re3W/M2+WCnB+K1KWXzSU5RiaLERMopqKwYEQ4moshhyHTDIqi52MDWpqgJIaoZOqCT5G5tGGzVDpAEqG2AAvyN/Xpg1w7MCrUXv6NAp4mdlpBX0KC76UplVnSDciNsazXamsSvdEUI8CIlNFZUNwA4GqBPWTvzxdJFb6N0ODikA2cfu6Z+xH11QW91DcD+JoHrtgpxntAavDmp06aUaNOvS7tU1AhoqltbfbcjST0gG5viPZj6w+MEsx3nU5Jb1vJM/8yS+4wDl6aZUKJpkvVkf4rALplTcoABbmWxIsKUWBsrmqlJg6syESBUQsr3n7Q2kH5YLcMzmYpvqpVHHebnW2pzynSdTSTFvh5j01EGWYmLDa8xvOwE74KcM4kUZpJVWp1KfeqCe7ZgBrhbgWglb6XMSbEW29FpUrHC5TMKzE1FoGpIcHMU6NRjzD66gJk/vDzOHNDhlbu9FOm1SnuadCtTqyepSlUbUbc1PLbkFzGUqBEVFWoJsaRVwZA+ytwd7MAeuDHZnsI9Vu/wA0jUcrS8RDwjVW/wAumW0yzRc2AHMcrUfsGUvoK8HFTKZb6Zm1caHdcnl6mqTVvqqtTNwqXvG8/wAMws97WYsSWq1CZJ8TsTyCyTfoo8tsTTP9p3qVWavXodyYjLQmaREWyqoHhmBdu8Qk+Qx3/abh6rUXLo/D3qQBXA75tJWCAGJakvMhDN98XrpFK+2CcvlafDpdwtTOH+7pKZTL/wDqVb2qjks253uIzm61au71GcVXY3MEknqJGwjltAwebssGhqOboVZm/e6DMke7UFrtNzeTjkdmNN8xm8tSRZB7tlqVDB5JTHiP+oDz54uyUgTwnh9Ss4SgrGoTGnUfWLRaZ523MROJjw3s9mnarlGq0aVKmVqZpgUOlVWSCwG4AJgEX3FjCHZ7tflsn33d06sFNNOrCO7P9p3BYKo2IUSBcnUb4fZfjZbhzUFyWbmpU1sqU2K1UsQHrRrYlgCzBZaCAVBGmuN7LtrQsMhQqqcwxROHZcwukvLvNgSQNVRiZJhoFrb4TocU7v8A+pZxF5pkaCyAf3XVSJ7tR7pIvMxthv2i4+GyuUptk69MUBJp1aYpZfvTu9/fiTpQwom+q4LrPe0nKvxOlmO5q1KdIBAGKTRQKR9WA0ay8MXLTAgRvi6QFyAHFOBZ2qlXMVytMKgc0naai03eB4bkamMkMQzwTffEYpZcuyhCNTHwhQ5ZjMAARc4Pcd7YNVdwhaq1RyQzIiAFhp8NJCwL6TpDszMBZdO+C/D2p8Mph001OIMpEe8mWUyIEwGrGRbYAkeseuwo/SCeX4VVyK/RMvpq8SzC/WvsuXpWMBjYdT8DHugw7LcCzFekRqXuMuzg1XeKAOoyVbTqdiZiAzXG2CPDu1qU8rXputRq9Z9VSopUa6USEd51AlidUbgxI3Bhe21GtUymqlUNCgqA0lKJT16fE6hd7xEkACd5OI5Uicdke4h2QrUnpIxpDvQX0hiWWkN6jhh4Vjm0HwGYwjxrs13LUoRnWqB3Xv8AeFZADGnpkAmSoG/I4N/2rpfTe8qUiaLVC9QalDvplkDWC6FOjSgIWFFyb41mPaFSrfSEday9/UU1Ki6WqPSBP1JLFe7S4ErPOZmcCtlvXYzrdj1U0u8aq9SpTNUU1IMUhKqoZZJd3EQohR12wjnKKj+/fWKZ0rRVoo02n+7OkETG4UyTu+qcFOL9uVrVhUy1JaQCCgGeWK01DjQumNCsDBK+KGI1ADAGrQoEhwa1IX1Kpp1kiPsglLeTT6nbEvxZOPmhXhnFGoVdaJSpoTDDuwwKbMssWlCLe9F/TCXE6yro0AU+8UMAD4FAZh4TMsh0g3MghvLCVHOpTAZFeo6GPrWhQBcHukUayOcu22xF8c1eIFiajHUWAA8KiL7QAIUWXw2iAIgRUr87LjX+Ab+16n8HyGMw97r+Jf8Aaf64zFXD6QXGX2wZSGmZk267R6cuWHvDM2tN9R8SMClRASCyEXAPIzBBMwQD5Yb08wCNiBNzvJ3Pz9DtjmrSJJtc7RuegiJJwzzsFLWiScM4G5Y/RnFdKiugKQHGpTC1ac6kOqFn3byGInAM8Ork+4yAHd/AoI5y8Cf64bagoETb4Qef5YNPxmhm4OaDJWH+PS0y1oBq0mgO3V1ZSeYY3xaXkB/QnR4guXGume9zBMCp9mn5opGp6nRyAByBNwL+lEG4BO83JnzLX3w+r8Op6CaeYpMOrCqj9dihX5McJ0+EgiGzNADzd/nAQ/o4lWS6fYnlq8kkiSYIMkG02mI5emE6nEWgiIEH3jJg7Rb8Iw+ocMyyDU2aZ+RFCkx35BqxpgesHC+S4/SpMPo9LuWm1aoRVreoZlCJ6qk+eK4rsvlI7yHZdKKrXz5akjDVToL/APcVhyIXenT/AI2j+EHfCHGu0jZsrOmlQp2pUUnu6ankqncm0sbn7sDuLVzUqFizOW8WpiWYnYyxudsNjTAHOf154K7QNUx7VqNEi9tzv8L7f0+TB6h+1f1wvVqge6PnM4Zu5JM4kUXOQ5pgg2gxBm5AwsmYaCNO88oG0AAeU4a1KVgRb1InGlczaScRqyk2g32fzUNUUFUrNTIouxCgPqW0nwqSmtVYwASLg3DLP0ayt9cjhutQNqJ6y2/rfCGUjZhE84np12wRq8Ral4adSoAeSuwE7bAx0tgbp0Gk2rs3ks9XX+6qVaYMAhHc9d1U3tywbyNF3YHN90KemS1V+6e2xp90pqsfLQ04jeY4tVZYNRyIIu7EGOgJsI/PCIZbR5XJjl+r4hCcUaOS0sMjm4zBJAbOA020f+g4UqjG/ibxXEaTgH/YHPi65dqo3DIRUXrMq3xxH2SSSW/53tjeVzNVZ0OyCfssRflsd8GLppkjp9j84qlq1JcvT2L12WmoEGAFnUTzgKSfjgRxastOKdPUQPedgV19Ipz4Ui4m5mTFgGlTONUP1jNUYmxZix+ZvhShlgPErdAZAkG/XlYYHSD+UvIgc+Y2te0DnvfCSIWM7Am+HNehpEDxC8mOfryMD8ccLUI226wJ6b/HbFprwC07+RspFtJvYE7Hz6eW+FvpBZdwAojlf1HO3QcsYgAgiGBj3oEGOnuzHXHRrAESFKm86VBNogxtHzwAYm9PYmBeY1XI9Dsd/nhJ6wDArMXgSZHxtfnbDsrSMc533sSeVxbb0vjaZRDqNgqyDEkz+ESN8TkvJOLYl+2W6H5J/wBmMx13lLz+Q/7sZiWvolP+4To+4PVfwfD1vfp/zjGsZgZdo2em/wCKX8f7A1Tc4yr7x9TjMZjQjmSF0935flhKptjMZgEPn1/BzR3GF81uPVvxxvGYj7Fr8TdPdP5cNm3OMxmLXZT6OU3+WMqb/PGYzBADul/d/P8ADDehv8/wxmMwHhjn3EJ0N/i3/wAsZmP70er/AIHGYzCv+w9/iDsxuPQfhhE4zGYeujLPsIZP+8P654RofnjMZgfLGR6X8neS99PU/hjtvfX1bGYzAvsuPQ/4n7j/AMyfgcCqn5n8MZjMDj6DyC+V97/d+JwjxT+9f1/pjMZgo/mKl+BzR2X+Y/imHdH+8T1/M4zGYki4dDjGYzGYWEf/2Q=="/>
          <p:cNvSpPr>
            <a:spLocks noChangeAspect="1" noChangeArrowheads="1"/>
          </p:cNvSpPr>
          <p:nvPr/>
        </p:nvSpPr>
        <p:spPr bwMode="auto">
          <a:xfrm>
            <a:off x="368300" y="150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TExQWFRUWGBgXGBgXGBgaFxoXHRoZGBwYGhgYHSYfHRokGRsXHy8gJScpLC0tGB4xNTAqNSYrLCkBCQoKDgwOGg8PGiwkHyQsLCwsKiwsLCwsLCosKSwsLCwsLCwsLCwsLCwsLCwsLCwsLCwsLCwsLCwsLCwsLCwsLP/AABEIAOEA4QMBIgACEQEDEQH/xAAcAAABBAMBAAAAAAAAAAAAAAAFAwQGBwABAgj/xABHEAACAQIEAwUEBwUHAgUFAAABAhEDIQAEEjEFQVEGEyJhcQcygZEUI0KhscHwFVJictEWM0NTgpLhotIXVGOTsiU0lNPx/8QAGQEAAgMBAAAAAAAAAAAAAAAAAgMAAQQF/8QAKhEAAgICAgEEAgEEAwAAAAAAAAECEQMhEjFBBBMiUTJhgRRScbEzQqH/2gAMAwEAAhEDEQA/ADzUMJVaU4IGnhIZe+OupHCcQcMtGOu5wRq5aIOOu5BXBcgOAJqURFsIimcFvoWODkcEpC3EHJRnDlMvbCwy0Yc0qOI5FqIPanhWll5wTGRk4cLkYwDmMUBhSy0YWNHBBcrhRMlfC3LyNUPADr0SLxhhUpsROkx1AMYl9bOrQXUFmfCgK3ZvLmfgIHUY54Xm6hVtTAmdwBpHwsYm0+WMUvWpPSOhH0Da2yBVcN2GJjxrIrVkhQHHMWk9CMARw8404cyyq0ZM2GWJ0wdQyxcgdcLrlfEUJsMEcvkipkg2wqxE+6I5/wD9w+xFDA9n9QBG2BWf4OUMC/piW06oVYWfjhpVMn474lkohj5cjCD08TWplEaZFzzwCzXD4J5xig0wJpwuhwscqZ2xn0c4lko4VsLU0xulRvh0KGKsqhNKeHCU8KUqGHC0cSwuI27vGYefRzjMVyJxJeMnjpsrGH4TGnXCuQ3iDjl7Yb1KUYLGnhpXpYJSAlEZrbGy041VmQBgL2o7QLlKMkjW0hR+Jjy/GMFKaiuTAjBzlxQXqVKaEBnUFtgTc+gwnR4rRM+MCN5t+OK74WtXMVQss1SpcxJYLIn7v0MEuIZZ8sz02XQpdyFIIOmYUhhc2i4688c6XrJN6OrH0EEtvZY2XhhIMjDtaeKv7N9rRQqimWJpsftQdJ6giPli16KggEY0QzKaM2TA8brwap08MuN8UXLUy7XgEx1iLfMrgiXAwL4xw6nmDTWpemSVYdZuPvAwGdvg6D9PGPuKx5wrIo9MV6hFWpUWda3hTcKn8I+/njrMZkaDtKkgxaRYG3mpB9RhL+zq0ss1HL1DRLFmDLAgm50gDSsmdhA6csRbK08xl2elmKneaixRmaW0wAAx2mekC+wxy5PijrRXJhVM2GUt9oWb/SdLfEG/xxzVpCZ5G+AOW4jpbxbGT92lh/tg4kmTpakXnpt6jl92H+jm+dGb1uP4X9Dd6dow0dBth/mqZG22GBpk47CZxmhq/lgXn+NpTsTJ2gXM9MMu2naDumXL0wTWqRAG9zEDzOGL9is+KPfCkhhY0agXC7mB1xlzeq4OkbcHpOa5SCtTjtNd3An9X6fHBGiuoA2IOx6jFU1KmoGSRG4PL4YKdju1Jov3LnVTPun92fyxWP1LbqQWX0iSuBYVXKCNsJHJDDtTIkY4FMnGqzFxG30AY7p5LD2lQbph3SyrdMVyCURknDsLpww7xgvl8mRvgjQoDY4ByC4kb+gHpjWJd9DGN4rkXxNKLYTG8YV1Y5OKRBNsNK+HjHCfdzgkwXsHNTxUnbHjqnMMSJadCzyA6dOeLg4u2ikxFoBv0HM/KcUHVyvf5sCYBLH4XP5Yy+qnpI2+ixq3Itn2VUVpZc5iq4pvWfdrAUxZVk2E3PmTiQ9u+BUs5ljrqJTZL06hYKAeXi6HArhHZnK8QydDUWU01AIV2AOxuAQDYRPQnBXjvYvLVsvSoOSEWym+4EyYI/Xrjn+DouuR53qVmSoyORqRipjYxcEYvPsbx41cnTvJA0/AWH3YpLttw6nls89Kk7Oq6fExkkkAnf1j4Ys32ZBu6VW5rIPlMQfjz8xjVhlUl+zP6mFwJyKs4Y8azXc0+8JgKdRPkIJPywWGUI3GBnang7V8uyKxUgFgRvIhredsas7uDSMHp1WRNjHO8SWjrqOaJLiQ66SzjfdWA/6fnivs1x6tWzCGmdbFgoXyO4kc4v8ACeWOeB9kxUqVE12bSVnzInwjbc+ptgvmM3luHl6aJqqldBfV4gPTTCAmYEFjebATyXtnc5aCb0e8EreGvF4YWJ8xMgjpiVdmj9XoMSOXl5dRy8sVp+17K6Oms20ISrjp4WIkbbAbC2C2R9oopOneLqSxnZwefkZHIxvvg8KcJKQnMuceJZTUBhucou8Yd5HOpXprUpkMrCQcbrgBWJ2AJPwvjrKRxnApritZBx12c2RLeJVIOlAI1kDV4jA88WLS7Q0aOXpVNNRkcbzTUDzdmcLHoT8cVj2A4xTqcWrmvcZhXCkki4dHEEXB0rb0xbVDP0WpmmaLhaYJb6t1RLmNL2BMfunHKyu5WdnGqjRRXtGzNN8670CpSrTB+rdXUsN7pabDEayJJEjdPvB5YsL2o5+i9Sh3NMItLULCPeg/G4mcQk6FJZba/lOGQaaKnFplxdhcyuYoKG94Cx6gAff+ueJbT4UoxUPsz47orimxhXlR0DWt6GBi4+/EY3Y5XE5eWHGQm9PTYY3RF8JtWxukcMFj0PjtEvhKlTnDiYjAloW7w41hP6TjMQsZPndJvjv6TO18M2AO98doYw2jPbHYbHevDfvMa77riFgLttn4o93+9M/ygEn5gR/qxV2VpKualrAoyg8tREC/xHyxYva6sgg1LiAeXMxH3D5Yqfi2aYzoudQIG8RcR9wxzfUbkdf0qqBJ/Zv2t0MMs7d2wOlWPuxNgV5kTHyxOM5Vak1SswWmAGLtpOmLE6QazAFrSQvyxR+dcFhVIvaYtJ525GIn588SbtT2erUcm1fXUamQnhZiQNUb35fjjK429eTYpUtkO4zxHv8AMVKoEBmJHWJxcvsnzKVKOkmaigDTz0zOq+4IgW6eYxTmUyKmkH1REzuRbcGLg3HzxPOw2aWmisSddIjQ02ZC8NTtzBbUp3kFeYGNEWk/8Geacol90qcgTgbxrNd3TbuwC8Wk2BNp843+GHiZ9e5Dao8IJbYC0z/ztiHZ/jCtS7yuwp62PdII7x6c6UUAXNRyVMDYG5FyCy5X1ERiwq7kAKtY5fL1KzEizNqUQTEKp+83+IxV1LOd5UJJgCb/AJ+uJ77ROMBuFqAwJq1WpjTsRTeWjqoZYB56gbTGKx4VR7yolOSqs12CkkAbmFucIhDVmy7Jvw7hr5grToo+qQe8IAVQDuCbn0gYY9ssm1BmBBC948AzYEyInax9LYtjsjTp0aINOujUwDqcMCLDmeR8jivva3Wp19OZy7Goq+CowWEubRME38o2vgU7ZbSQb9inaIsz5VjIILJ6jf7sWxXywYEG4III8uePMvYTjhyubo1l5EgyCVhgVM6bkCZtewxeHaPjxqdyKboA9N3JqahSChQ4qGPehQ3hJA8QJ2GNKy8FTMksLlK0UX2i+o4i5ysuKLmCB4SQYOw2jwnrBPPFh0O12RpoKtZvGVDCi1EMwYiY1mZg+gwzWmEre6tWk0Fk0hHEyQ6jZSyqzaCRKIWITTdp2u7MLme7zFDxIV5DkDvHLeCORW8YzTlbV9G3HHjeyCdqe0TZqrqjSsmBucC2BGxsY+M4fdoOHmlUKxZDp+O/5jA5c0Ygjp92NEK4qjPkdSdkh7KuEqgNa4KkdQbyPSR8PLF/0s0NIPUA29MUH2MYCurMTGoGDtsw1Ecxdl/1HF1GrA5D0xpw+TF6jwP2rDHSVxgS1fHIzBGH0ZbJAmbjG/pU4Brn8djPYlEsNd9jMBfp2MxKJYR1Y6DY4XHYGCsChVThvxGswAAIE2k/r44couGXHMszClpiVqoxmQCoMQSBzJGFZp8YNodhhc0mV924ihX0u5D93I1SdMm7QZgWMX+WIVw9Fog12qggHwKDdh1NrDEg9phb9rVdY1JSWkCCbN4Jt8zHpiG0WDIq6LmTM8t9uuObR2UdZzOlkM28RYDzaevS2Lmo5mlxDs8a2bXSiIxJp7ipTJQOqyATMHTMXO2KeTLaqbWJ07xv8MWd7Px3/Z3PUgJ0fSAJ3H1S1B984tVQuTdle5bIJ3OsMAIC6Z94aZZo+J+R6YS4YwFQxEnebbmYYfiMDuC1AGcEz4Dp6dYv5gDC1OoqPEhvMEkH/n4xOI402Emmi0e0/a6vU4ZpSzNppllIVSrLcXiCQCBBgwY6YrJ+Ot3ympNPu1VFVdR0qogBdTW/ekne+LY7F5+jn8qlGoBFMLRddiabeHV1sdjyPwxWvtI7NLkc8+XDF1VUIJABKsoImLSLjltsMXj2tgzdPQK4rxs1RTQDTTpBlpjcgMdRJPNiZM+g2AwU9n/CKWaz1KjV9yCeUSLwQbEbyMRzM0Ii0D7/AJYfdlONDLZlKjCVBE+VxfBtfHROSUqZ6ay3BsjlqLZcCmiuFBUsFL8hAJ57W3M4hvbrsxkMrlsw60k716dTSAoGm2o2Hpz2iBGCXEK2YqvQzFKqpoEeA/VEAmCDLIQAIIMyekE4r32mdtFqF6CMKje69RYgLzAi0na2EK26QxpRVtldZOsARJI8xiy8926QJlVp0lK0lJWnUBKA6dKmJkwZa/MfEVvlaQaosjw7fD+u5w44jUVauhLhYWevPY7b4bJJsCNqJbeQz9CsjPTJffWGjvCgUVcxUqAbd4QlERbSIGNU+HujFqVU0mMd5IDI7Tk0dnQ2Laq1ViwIY2EwMVhk85AkSDBEg9RBHxxI8v23qrTbvlV5WtJB0vNTu7kAaZBpqRAGF8Ggua8i/aXI161ImoUszagtPTDCGaWLMbageVkqfu4r98ppZgeUjz9COuLMPbylVaoy0WBc6xJUgPIdT5gs+YUjmtWOWIRxygrVnZRoWJCkzAkCJIGw+4YKDrRUqlsW4Vngaa03VSQx7togoxM7jdJ8RUg+XncdBNKKszpAE9YETijeFZJnzQpLcavuF/yjF5ZJS1ND1UT67H78a8T+TRi9QvimaY451YcHKE4wcPY412YRrONE4f8A7JbmRjY4X1OLsEHwcZgh+zPPG8SyBFcLIMII2HNLCrGpC9JMI8Ypyir+80D8fyw8oLhtxvMCmaBP75/Af1xnzv4M1enXzRW/tf4VBXMqAdSJTe9yVupvvaQRir6XEI0EEHQZiLi/L+mL27dZGrmmp5ZVVaL1KStUO5LGIRZuFm7GBaBN8eeuIUWSq6uIZWKsOQIJBHzGMuONm2U0h3l+Iks1h4pmRv5HFo+wfNg/Tsq21SmrgTbZqbQPRl+WKjy0m5Ij1Ez+OJF2H7Sfs7OiswsKdUMs2bUhKiOX1gT5YbX0Ju+yOqdDQQQVkEH5bcsIIJMC+FMwxYl2gliSb3k3NumMyVXTUViJgi3XBfspPdEj7F8XanmacWLHRAF2l0MdBcT8MXH7Q/ZaeI5k5tKhWKappCiWKlzq1E7QVG3LFX9nOzrLXZ4lVup5glkUiPR2E/w49E080UoAseQ25nYAfHGdz26HyjpM8uZvJDLValOr4u7JULzZvPyxIvZ/7P2rucxmKK1KegGnTNQKju5ga2QlkVRJiJJ0iLnArtjUatncxUgBDUcEggkhfD8rf1wJy/GK+XpBFd0VzrEMQLAjl64ON1rskkm99F+cf7BInBq+XpAUI1V9NNmcMwhgsveDpAt/xjzgHADeZxc3sgz57p1fMF6bxFMsToYbqQTYG22+K89oPZf6FnKiArpYl0X7QRiSARGLjK3RTi0tDHg2ZVW8a+HSDPSDv8RK+ZwtxXsnm1pfTDQYUH8QdYYBTsW0mVG1yALjrgVSpsyAAdZP65AT9+PSfDcpTp5CmK5Uo1EArIAgJsZIkRA+IxTfFkq0eaqGbgY7zWYBWAd8NszT0u6jYMQPgSMcDDaFcrCuQzEfA4V4tWDr5rsfywMp1Yn7sHeynZw53NJQvpu1RhuFFz8SYUeZwPG2E5Uh12Q4ulPNIKiSXAQMN1ckAfAmB8ji2uHCKaj1/wDkcVL2O7L1KudRY8NF9bn+U2n4gYuPK0fDbkWB/wBxxeKvc/gDPftfydCpjqnm7x8ccPSF78icC8y4RqZB9+bT5SCB62+ONxzQ02bsDjhc3OBeZRtMDlA+PL+vy64Qy7kncQJ9bRgkLYd77GYGw2MwVFWEF7QZcEqaqhlTWQdwtrx6mPn0wWyOZSooemwZW2ZSCDysR548tPxFzUNXV4zMmBzEfKLYuL2PcfL0TlioUU/dIMkkks0iLXM77fE4yqVm1wpFqURhDjFIE0SdgzfesYa5/OMiqqsqM8qC3WPsjYmY3tjri2bUUqT6pGsLPUm34jCc/wCDHYPzR3m0P0nLJFtaH00gt85XFL+1zgoy3EKsTpq/WjYe/JI8/EG/QxdlRSuZSvUYJRRGLMxAUeEi5Nhub4p32udp8vns2ncNIRNBYggMdTHwgiYE7nf4XTj/ABHz/IrNqO5Hy6DrOEGJ2w9zjRIUyMM1WThqYLicjD/gdAVMxSVrAuJj54Z1KUdPnhzwag716aU/fZtK3i5tvy9cR9ApVJFzZjJPTVVpjUSaZMXYmpVEn4C/wxNuO5hqWVqGZNOkzA8vCI/rgVwzhwPdIxOpUpkljLHS0rPMzGBvtb4w1LKNpM96NFtoY/0/DGGKs3SZRbZ9paZOrf5zHzxzVV2jUYEEifyGN97AItcR5+s4bO5nGxIzSf2HuxHGzlc2jF2RSyho5yQL3iBJPz64t32x8DqV8qmYUKWpAhoA1GmfPoImPXFD1LwfKD6j/iMeley3GErZJVqFWIQKSbqTAE+h/PAZNOy8f0ecsnWb3VFpk2uYvB8rbYuutxqmvD1Q3IZGpg28Rg+GDcQ3Pmp62iGe7EVKHEKlJRFNhrRtJMU235bqCZ9AeeD3Ha5ppVpRIoUNSxbwqkSevIx6YXJ2xsVSKaq1NTE9ST8zOO0oN0+ZA/E4RwpTrkbfgMaqMaZ21KD1joQfwxcPsZq5YBqWo/SasmSBpKrfQpmZnUY56Z5Yp7v2Nrn8MPOHZx6LJUSpodSGVgbgg2xSdBSXJUei+z3BUo5nNwPecn4MA354Xo8OJNTTFnPPqAfxnEU7DdvxnK5NQaandIrnZXYSC4XlI02xNsvUVKpI/wATwsPP7NuXMfHCIyUco2cXLFQDrZdtSyIWSpMj1/IYC9oKQGWViRYgEc1Mr8pUH7utpNxKuFerSKe+veqepWFceRjS1vPbA/iOmoWpos9/TbYQNPduwuftaXnyAjHQ5HM4kMy/axlJViCfEzEgiILQCSdgApkb6oFwYZUO2aqTSpjXpjxTZrjmPX7sRbi2cYRpDeOmqAyfDIGumRA3k/EmDGOsjX+tdlRfGqqUMgAtJa9oVQGEjyjAqYbxosb9uD+L78Zjj6LV/wDPJ/7Q/rjMFzF+2UmoxNPZbnadHOKzKWY+EG2lVI8TNLAiLXuN+l0B7OavOqnLrzxpfZ9WF+9QWn7WEWa6J3xLt1lqWbAR6KgMoY927aW1XMqzKfDpkiDI3N4lOf7d5KpSQrmqLOjAmnquwgSBykT1+ycU7/4c1f8ANp8v3uYnphpxbsfVyyd4XVr6YWZvPXlbFS+SouPxaZ6V4PxanmaRRoIYEQRIIO487Yp3t12A+gM1SmhNF2gN/lzshPIdGPpvuG7De0WpkyEqyaXIm+nynp94xeHCeKUOIUSNQZWBBFirKRcMDIIxl3B0zVp7R5xpUUY6Qk85jb9fnjb5GnDGBYxblyxafGfZPpLHKZgwRKU2pl/+tTr0dCVMeeKbaqVLo0h9Rn1m4+eHdi7MfIg+6eu+JF7LuzrZjiNMCAtI945PQWAHmSbfE8sRhM0RbocXf7EOzwTKVM3UWGqsdJP7ijTI8idXywMm0mWkm0wlxbj6rn2ojwhFUk2uRJP3ACcRv2qZkNkwGUh10MpggMuqInaVMgj+U88C8/xpanFnH2I09DGtZ+6TiVdr+DPmuG9zSgup8KsQpOk+7f7QuPP44zR1JGqVNaKHFfGmOHHEeEVcu5SvTemw5OCJ9Oo9MNyvPG7Rjt0TGhk6TKo0gFXWCIHigNeRcHYjywV7Kdpe7rVUmwa0dIg29QfniO8MzTfSEpqARV7ubQRA3BEfZP6jAtcwaGaJaxDsGHx54CUeSoKEuLs9E0+MJVRam7UoJ66Sbj4jEO9oeZpDLZqrTgF1WlHQs4JjyKztbHXZnMlRrYgqwB36c45A/liI+1LPaX7hZgt3h9ACqx5Xb5YzQTckjRkqMWyEhesbfPCYqAjYSMI6saGNiRjckLhmPOB5Ww4y6XAAkzv+vxw2Ux64Odk8h3uYVGMLct1IHL4mBipOlYcI2OcmKtN1q09TFNwqmNPMevri1uC8WbNCm1Nt1uvP58iDgbQZ1EIO6pgmIFgOXxwnSz5oVkrqftAVA1gVJA1z1Hnv8MYZT5M3RhxVCna72nPls1Up1abA06dNqSwsNVOoMxffuypAIiZUjzxFezvtMjV9IJDag1IgTTphU7sUwJJClS97xvFzE67Xdk8txR6Out3NZwe7KgOHUgsRBIkDTMg2k9cVhmvZvURo71IuVJDAkcjHLbz+WN0Mto5uTDxfRw3FMoKbqpk1Hqg6leBTJKoSo8Ooag4gW0kb788NzlCnmKcsGACEMm4cExdtt58oG0Y2fZzW/wAyny/e6x0xg9ndaY7ynvH2v6YZyF8SxfpdD/Py/wD+Un/djeK0/sDX/fp/M/0xrF8weAfynaJGaIYERvHp+unpherxoKolHBhlIIANtI69fwwKqZYABQTpF5E2/XWNpGGDUjBUMdpibXA+EXA5m+OasrfQ1sPt2jXkpuR09OuBXajjq1KASDLMD6QZOG1NSdyIA928fyyVj8cMuI0wwggKxMid/ifP5YZCT5bLsFqi+ZPIDngr2e7R1cjXV6bGAfGgYww2IJ2nzwOySySosTuei88Xd2E9ilAU1rZ5TUdgCKMkIoNxr0kFm6iQBtfGltLsLtWg97Nu36Z5HREiqrkvNpRpKtYXP2I8pm+BvtF9mdDOF69E91mRJMDw1CLeMWg/xjfzxKv7KZSgwq0MvTy7pMPTXQ0bGYsy9Q0g/I4Vy/FFqgq7KHEqRMCSDEXujQfQjCHPehsYWrZ504Z2Cr1s8mTKFKhM1Af8OnYlz5QbHmSOuLq7acU/ZuRZUAVEQJTA9NIHrth1nOI0cvWDwC9RVpl4lu6uyyRsoIcEXNh8Kk9snaPvs33CH6umFJ6FyouPLTEfzHF/m6La9tORB04k4q97Pj1ap85/DFncI9olKooLytRbG8ah0J57C2KmxgOGTxKQqGVx/Z6ayPHctnsse+FKooiVdRpk2AE/LriF9vfZTk8vS+kU6rUGdlVachqZY3MNUIKKBJJJMAemKjp8TqLYMfnghne12YqrTWo5cU21KHOoTEXB8sDCEosOc4SWiRJ2IzE5d6B72tUkLTClTCrBcvOkASDciJHXC2T9kObqVJzDJRLNdZFSoSb7ISskSZLYW9mXbLODNOEp/SC9MKdTlBTRL6pG0xcc8S/N5jOU2OYVlR21OxCt4lPL6wEEARyA26CCk5LSAhGL2xfiHs6NPKink631lMR9dpIaQfDIA0GCYBBG1+eKR45WrPWfv57xToYH7Om2kAWAGLWq+0rNkBWdWIP1lOogR/MKy7A3FwfPEK7VcTo5ip3qIKbMBrQAjSRsw5QR0OAi+L6GyXJVZD5x3TEkAbkwMdMmo7j4/jhSjliIa9oMi4B842w8z9M5WB/XBLhGYem4qBW0CxMGJnrht9E1VVQGNTBb8paJ8xF/ni4c/kKAy606IUKq6Qs+8I3J5km59cZ8sklX2acS5bXg12a7QJVWGgxcAxy5Rg5ns3QzNAgP3dQSrKIg8oI54pHOipl6hanKQdidsc0+1FUNqO5+E4SsTe0aHkSeyW1+KVcrWWjSl3ohu7clYoI6gMQGMA6bAvCiTvIhxlpzSuaKsSC5YlyUJbZEcreBA5Cx2ETHn7U06gAqqHgzcbH88SfhXbtdOkkREAYtycV0DxUvIFzvaZ6DFalGorWiSsGDMgixE9JwyHbm/ipt7xNiOkYmlWpl80pVwrq3Lz6gi6t5j8MRHjHs6dRry5NVJ93/ABF+A94eYv5YbDNF9mfJgcdroYf2uX9x/wDcv9MZhh+yKn7j/wC0/wBcZhnuREUPuI8SKiFkxsTBkzzEDmPwN8byvESoPeJGrZtI1ROw1CNJi9x/Vt2g4dWy1TRWRkJOsTdWEmGVtiNtv+MFMh2NzmcCd3lnIMw5BRYtfU0Dfy54V7aSSKViK5yjUkKIeCZYKYkgKAwH5j5YF1uFaVJsdj70geXhEzizeD+xCt/jVaVKQJChqr8+Z0rtaxOJxwf2WZGiQzIa7TM1iGUHeRTEJv5HFR+L10FxbPPfAso30qiSpZe9TXoBYRqBIMA2OPSGR7ULYNqDEgBSpEn9csH2q0qQCqFX+UARhjmM9Sqsq6GYq0gkWBAI1A9cVklY/Gq7Q5rUjUQgalB2+P3jpviq+3veZenKMNawxAg6kV1b4EEavn54nXGO0AowzMunmJAMRaBub2titeKdpadd2L1RB8KqtJ2+eoJvba2Af2OhaOuBZ6tmHDZalrqIlcwx0qQZ7osTYDU5tIso64q7jtCuldxmQwqzLavy5ERtFox6pyiqlIBdKrG0BAOu1gf64pD2nZQLU1Zpgr6joppBqlORb7NNTymSdwsGcNxunVCs3yVletQ8BfziP158sNsGqXEpXTTpoomRqHen51JE+gE4wcUcCHp0ao20mkgMfz0grg/6saEzGBYxmDvFuH00pUa9Ke6rBoDXZHQgPTJFmjUrBoEhxYGcBxSm/LF2Hw1on3s64zRoUGkDUzHWSVnTACgKbkQW2EydjeLFyHaCnU8JYS3j0qPdMyZsek3EEzBtilF7JZju1cLdwCFBkwbjVG1iDB6jBjL9mOKU6ZdaLaTE3QzEtcAzaSZ3+OFtb0Mi9Uyyszl6dQ+OmpUtpSYEkWltQ1QCGFjsu/ujAbifYDL1iIGkQdLI0zBsFvcb8p8JETtB17cZmlKOCvQEFSLg7W+0J2BBmCJnBzgXbgsNICg8gxBJMDxEmJuNr3NoG02i9PoB8X7CVcu0gh0+1B8SdAwi4/iEjna0ja1NQICxzsRv6iZP6ti18rxmi4UKSZACqCbk3LxF5F72lXE2EAe0fY5CNVIxOwsyNuy+7tbntzwLtsCUSv8ANVSWLLHhF7c/K1jz+eFaXaOshALErzEj9SMaz9B6RNOqhW4+VgSGg+sjz6YanLg3Ui24ubfD8sXxjVNAxlKPQ8r9oe899Z644fjKlCmmVPUAx6cxgdWpWkAjbnvMwRYWthArGIsUfA3+on5FGXmMdpVHO2ERjoCeXywygFOtofZbiNSkZRsSLhPbx1ID3xDDjYOFyxRl2Mj6hplsf+Ig/RxmKr7zzOMwr+n/AGP/AKhfR62rV8pT0sRRWNjpQR6GLYjHFva9k6RID6yJFr7Rjz1n+KVqjHvHc32LHDSm7LcEjzGGe232zPzinpF15/26UgR3dJmHOSFPyg+eBuZ9ujGy04GK/Ts68asxU7rw6tJ8VUgxB0SNMzbWVnlODeSymSyCJXzNNsxXYBqWXZlChTtVrKFOnqqEtNpEYntR+y3lddEoPtArGn9IqqKNI+4W9+r5Uk3YdWso68sCq3tkqKD3K6CbS12Pnqm3WB9+IvxQnP1WqpUq1KxEmnVC6ioExSZIVgAD4NKWFgeUcxawxB96QWz/AGhq1nLs7SdzO+JX7PeDJVqd/mHK06ZBVd2duX3x6nEIyRKhqgE6QIMSAzWBPmLkHqBiZcMzjZDLjNViGrVATlqbXKk71XU+UETO45kxcseqQcM73yLC7XdtBlKVn01mGpVP2FO0jm+1uVjiuO0ofMcOymaqSXNavTDE3ZPeFybgNrE+ZwD4NwjMcRzOgEs7EvUqMbIsy1Rz0H37DEn7b8Rps+Xy2WAbL5VTSpyJZ3MaqsD94j8TzjFKKgC5OeqAOW4e3c6QBqMGAASR+9O0fHaMCa9Ir4WY2+zBH3DEjylCZDO1HYQtJXBtHvFli55SOsRdxmu0lKiwNCiGdP8AGq6WcNsGRQCqttclo3EG+AjJ2SWNUD+M0CmXy2TI01KXe16wM+BquiKZEE6hTpoSORYzscZwngRTRVzBFOiSGUwXeoLxopC5WR7zQvnywrlOIBjUeqiws1Wi61HlQFLDkXZAxvI1QRM4b5qoK3eOXZ3jvGLNaAVUAAQOaqFEQLWAwbk32iKNLsnOQ7SZIkMO8JFvEyJy5AKzGCZF943xYXB+L0ao7lKhZiDpEzqG/hYDS5ETHTnigMjw+pmtSjT4VZnZgfAgIJYtG4gDzBi+CGYz1URkck1TQ8aqjQKj2E6tJOiksExMAAk4lEf6Lg4tQyuZ106ypUPuCdPhY/ZDiJIMgRJHzGK17R9h6dFtVGlqFyUNR5AAnwtteYAZZMj4gGqVamZqOKrrTNR2sSpILFthETv8cLV+0zioGXkAqksTcxOpmsRbc9N8VyadIvimrYMzBakorUndV1FCCfHTcQYLLGoEXBgTpYRa5vgvb0U41qZFh7pEFSCfFfne/wCNh/FquqnTWrIJ8QWfsRCMLbGWIBEwQZM3juZpaWIBkdcGqYDuOy0lzuUzqd2yoAD4ZYK2okk7CT6nmDvMCI8U4W1BxoGtCYFgJv03vdbQJHWwjuUzr021KYI/Dp6YmHDO2K1AEqKoOwtqABu0Am5PTmYHniOJVqRHareEnzgg7RNhba4OOqORFYkUwzP0VdhzOnp5ziSZns5RrVRWJNDJwC7qptv7gJux5TtabkAhuKcQQk06NM0qAmEsajDrVdbsTAMTA5DESB4jRuFon95XpBuSpqqEepQaZ8tU38sKDgyVBFCqKj3inpZHO9lDWYwLAGfI4X4fnaAg1aBcJ0ZBPODK8ySSbzb4l17Z09X1eURWcqJ1EhFmxSVs03LQTNxEWuycSI1MpcDYkesH4fq+HFHgjtEK0RJKrqA9b7Yd8X4tSfMO1NNFPvHZWWSzAvMnVb3dhaJ9cFeH8Hd01d+EiDpLgEjmRBBmLx9+AnJxLjFMG/2Qf+P/ANl8Zh/+wR/5up/sH/7MZhPuP+7/AMD4L6Bz1VeoZVbxEwoA2FlHSLzePjg02VGTRDpBzDrrAIEUKRHhe5g1W94EjwiDuRAjs7w0VMxlxUACs66gYAKzymeQ6c8EajtncwzNU8eYqHmAAC0bEWVFvPIDywx66Gd9m+F8O0Ic0xZyxIpBr6q3vNUax8KSJNyzEeeAPE0d6juzh5Yy3OepgbnoPwwQ7UceSpVHckmkg7tFb9wTDEdWu7dS3kMa4Xw0NTNVgHJJt3tNNMdSxm+wABnqMErWwddDPs1Qqtm6BpKdS1FcQCYCnWSY5BQT6YbZxlerUYCNTswERAJJsI2j0xK14xl6FNkFE6qislV0dlOkm609QbcAhnKjUJUAAknXD+wy5hlzAqgZIDW9dtIKhT4qbLyrCQI8QIYMCQQMEnYDXEd+zjs7THe5zOQuUpIdYZZFVpBVFB3hgpkbsVUbmB3HuJ0s3mGrVadbVYJTRlWmii4UfVWESYHObnEho9oP2hm6WVyqd3RokfR6ZUhZSSa9YgiyiTo5zEyWl/nOCUK+ZrV6rEUaCTWe61cyzEjvGUAikjEaRAkhQRYg4jsiq7ZEDxU9x3VJQlNhL06YYawAADULHUwH8R0jkMLPwDucr9Iqv3bVVK0KagB6jg3dmYWoqIkxLGwjfE04XwrK1nRno00p5em9aoFpEPUQwFU02Gs0wB4WqfWOZYBRBGcMqtW+kcQzVBKjUCKeWyq0kJpvvTR6kahoBDESAtyYPhAKPlhOXhEB7ScIahQppVqMc1VhzQUACnTIle85961oUbAXucCFy5BVSrEEkWBImNiFkkgX64tClwvVlmzmYSnXzGYJCOURaCXIaqxVYa/hBMljpCgiJj3aOrQ4XQGUy5P0isg+kVRCuiEf3QiSs7sNyBfeBfeiXRGeFVZNQAAB0CAjSNLa1cEk8iUC3n3j0wpk8mRmBS7ktWJ7s0tLAnqHUiADvINokEQDgZl6jJAWCt4sY+VpO2+LQocePCsnT7/TVzjiaVNlSaFI8mYeO/7mqOQ904lBXoHcfzmVydJsjTFR50VK0EWqrB062UnQLW3FuZbA3hQUmqDpo0AnjcHTNQ6StOpVbcEyQghZgsIBIH5rtRSeXGToI5J8ZFWp4upNWoym5nY4FVuJVMwZqNOmdKgRTUcyqKNInyF/PFV5ZX6Q9Ts/mKjAl8uqzJY5ihe8EgLULH0Aw5zVTLZZ5A+kVI8LMpGXUgcgw1VW6aoX1wGydMlTYgGbqI/06o+7CtXIjQNSsoM6YFjFpFr8+eKbSZdOjA1StU16e8d3AkrrYseXUsSdvLDvPdmUp0e9LKx7xqRWlqJVwuo7gqwAInQSASL3wfy3DhkKP1j6KpWKrQCaKsJFCkBvmXQksfsK1ze8d4lxNaxGkd3TRdNFF2UTqJv7zMd2a5PQQAT0RbBNThkKbmRvbpvz8xg/2L7Dtn2enqCaDTdnIJil4wwU7aidMKdxJ+ycDeH06leqlGimqo5sT13LHkIAktyHzxJu2fGFyeX/AGZlDaQc1WWfravNJ6C0jyA5NJR5eRc+PgAcf46RW0UkNOjRMJTYEbSNbBoJY3Mm9+uGdDiwMTTl9ROpeSnkqbWNxykL5zmW41mQLVnA2EuxEgRsST+WOq3HKxlmzFUtMAh2FvhB6YIFJjzgfDGq1h32taTEjW/h1EkCJJBMz9mT5YS4nUy6tUXLh2ksC7z4EH2aYN77FmvygSSROZyjgB2k6ryZm/Weu/xnBHIZSpUpjukLFSJIUkR/EdosfwxT/RdXpjWhwzVMBrX5WB2nE07NcCrVlqaTRRgo0F7lmEHZiQBudQBHzxH6mTqUwHqoyib1NMoZsJZQdJnmfvjGwgqeIsxe66+QsxIIuRN7efPnnnb7GRivAV/tDV/zMn/uOMwD+iP+9/108ZifEqp/Q74TxJaD0qutWemyuL3sZ0/iJjnt0I5nh5o06+cpODlyhFBxIhqz6TTaNqiUzVBU3i4sQTGH0gwBJP2Re3W/M2+WCnB+K1KWXzSU5RiaLERMopqKwYEQ4moshhyHTDIqi52MDWpqgJIaoZOqCT5G5tGGzVDpAEqG2AAvyN/Xpg1w7MCrUXv6NAp4mdlpBX0KC76UplVnSDciNsazXamsSvdEUI8CIlNFZUNwA4GqBPWTvzxdJFb6N0ODikA2cfu6Z+xH11QW91DcD+JoHrtgpxntAavDmp06aUaNOvS7tU1AhoqltbfbcjST0gG5viPZj6w+MEsx3nU5Jb1vJM/8yS+4wDl6aZUKJpkvVkf4rALplTcoABbmWxIsKUWBsrmqlJg6syESBUQsr3n7Q2kH5YLcMzmYpvqpVHHebnW2pzynSdTSTFvh5j01EGWYmLDa8xvOwE74KcM4kUZpJVWp1KfeqCe7ZgBrhbgWglb6XMSbEW29FpUrHC5TMKzE1FoGpIcHMU6NRjzD66gJk/vDzOHNDhlbu9FOm1SnuadCtTqyepSlUbUbc1PLbkFzGUqBEVFWoJsaRVwZA+ytwd7MAeuDHZnsI9Vu/wA0jUcrS8RDwjVW/wAumW0yzRc2AHMcrUfsGUvoK8HFTKZb6Zm1caHdcnl6mqTVvqqtTNwqXvG8/wAMws97WYsSWq1CZJ8TsTyCyTfoo8tsTTP9p3qVWavXodyYjLQmaREWyqoHhmBdu8Qk+Qx3/abh6rUXLo/D3qQBXA75tJWCAGJakvMhDN98XrpFK+2CcvlafDpdwtTOH+7pKZTL/wDqVb2qjks253uIzm61au71GcVXY3MEknqJGwjltAwebssGhqOboVZm/e6DMke7UFrtNzeTjkdmNN8xm8tSRZB7tlqVDB5JTHiP+oDz54uyUgTwnh9Ss4SgrGoTGnUfWLRaZ523MROJjw3s9mnarlGq0aVKmVqZpgUOlVWSCwG4AJgEX3FjCHZ7tflsn33d06sFNNOrCO7P9p3BYKo2IUSBcnUb4fZfjZbhzUFyWbmpU1sqU2K1UsQHrRrYlgCzBZaCAVBGmuN7LtrQsMhQqqcwxROHZcwukvLvNgSQNVRiZJhoFrb4TocU7v8A+pZxF5pkaCyAf3XVSJ7tR7pIvMxthv2i4+GyuUptk69MUBJp1aYpZfvTu9/fiTpQwom+q4LrPe0nKvxOlmO5q1KdIBAGKTRQKR9WA0ay8MXLTAgRvi6QFyAHFOBZ2qlXMVytMKgc0naai03eB4bkamMkMQzwTffEYpZcuyhCNTHwhQ5ZjMAARc4Pcd7YNVdwhaq1RyQzIiAFhp8NJCwL6TpDszMBZdO+C/D2p8Mph001OIMpEe8mWUyIEwGrGRbYAkeseuwo/SCeX4VVyK/RMvpq8SzC/WvsuXpWMBjYdT8DHugw7LcCzFekRqXuMuzg1XeKAOoyVbTqdiZiAzXG2CPDu1qU8rXputRq9Z9VSopUa6USEd51AlidUbgxI3Bhe21GtUymqlUNCgqA0lKJT16fE6hd7xEkACd5OI5Uicdke4h2QrUnpIxpDvQX0hiWWkN6jhh4Vjm0HwGYwjxrs13LUoRnWqB3Xv8AeFZADGnpkAmSoG/I4N/2rpfTe8qUiaLVC9QalDvplkDWC6FOjSgIWFFyb41mPaFSrfSEday9/UU1Ki6WqPSBP1JLFe7S4ErPOZmcCtlvXYzrdj1U0u8aq9SpTNUU1IMUhKqoZZJd3EQohR12wjnKKj+/fWKZ0rRVoo02n+7OkETG4UyTu+qcFOL9uVrVhUy1JaQCCgGeWK01DjQumNCsDBK+KGI1ADAGrQoEhwa1IX1Kpp1kiPsglLeTT6nbEvxZOPmhXhnFGoVdaJSpoTDDuwwKbMssWlCLe9F/TCXE6yro0AU+8UMAD4FAZh4TMsh0g3MghvLCVHOpTAZFeo6GPrWhQBcHukUayOcu22xF8c1eIFiajHUWAA8KiL7QAIUWXw2iAIgRUr87LjX+Ab+16n8HyGMw97r+Jf8Aaf64zFXD6QXGX2wZSGmZk267R6cuWHvDM2tN9R8SMClRASCyEXAPIzBBMwQD5Yb08wCNiBNzvJ3Pz9DtjmrSJJtc7RuegiJJwzzsFLWiScM4G5Y/RnFdKiugKQHGpTC1ac6kOqFn3byGInAM8Ork+4yAHd/AoI5y8Cf64bagoETb4Qef5YNPxmhm4OaDJWH+PS0y1oBq0mgO3V1ZSeYY3xaXkB/QnR4guXGume9zBMCp9mn5opGp6nRyAByBNwL+lEG4BO83JnzLX3w+r8Op6CaeYpMOrCqj9dihX5McJ0+EgiGzNADzd/nAQ/o4lWS6fYnlq8kkiSYIMkG02mI5emE6nEWgiIEH3jJg7Rb8Iw+ocMyyDU2aZ+RFCkx35BqxpgesHC+S4/SpMPo9LuWm1aoRVreoZlCJ6qk+eK4rsvlI7yHZdKKrXz5akjDVToL/APcVhyIXenT/AI2j+EHfCHGu0jZsrOmlQp2pUUnu6ankqncm0sbn7sDuLVzUqFizOW8WpiWYnYyxudsNjTAHOf154K7QNUx7VqNEi9tzv8L7f0+TB6h+1f1wvVqge6PnM4Zu5JM4kUXOQ5pgg2gxBm5AwsmYaCNO88oG0AAeU4a1KVgRb1InGlczaScRqyk2g32fzUNUUFUrNTIouxCgPqW0nwqSmtVYwASLg3DLP0ayt9cjhutQNqJ6y2/rfCGUjZhE84np12wRq8Ral4adSoAeSuwE7bAx0tgbp0Gk2rs3ks9XX+6qVaYMAhHc9d1U3tywbyNF3YHN90KemS1V+6e2xp90pqsfLQ04jeY4tVZYNRyIIu7EGOgJsI/PCIZbR5XJjl+r4hCcUaOS0sMjm4zBJAbOA020f+g4UqjG/ibxXEaTgH/YHPi65dqo3DIRUXrMq3xxH2SSSW/53tjeVzNVZ0OyCfssRflsd8GLppkjp9j84qlq1JcvT2L12WmoEGAFnUTzgKSfjgRxastOKdPUQPedgV19Ipz4Ui4m5mTFgGlTONUP1jNUYmxZix+ZvhShlgPErdAZAkG/XlYYHSD+UvIgc+Y2te0DnvfCSIWM7Am+HNehpEDxC8mOfryMD8ccLUI226wJ6b/HbFprwC07+RspFtJvYE7Hz6eW+FvpBZdwAojlf1HO3QcsYgAgiGBj3oEGOnuzHXHRrAESFKm86VBNogxtHzwAYm9PYmBeY1XI9Dsd/nhJ6wDArMXgSZHxtfnbDsrSMc533sSeVxbb0vjaZRDqNgqyDEkz+ESN8TkvJOLYl+2W6H5J/wBmMx13lLz+Q/7sZiWvolP+4To+4PVfwfD1vfp/zjGsZgZdo2em/wCKX8f7A1Tc4yr7x9TjMZjQjmSF0935flhKptjMZgEPn1/BzR3GF81uPVvxxvGYj7Fr8TdPdP5cNm3OMxmLXZT6OU3+WMqb/PGYzBADul/d/P8ADDehv8/wxmMwHhjn3EJ0N/i3/wAsZmP70er/AIHGYzCv+w9/iDsxuPQfhhE4zGYeujLPsIZP+8P654RofnjMZgfLGR6X8neS99PU/hjtvfX1bGYzAvsuPQ/4n7j/AMyfgcCqn5n8MZjMDj6DyC+V97/d+JwjxT+9f1/pjMZgo/mKl+BzR2X+Y/imHdH+8T1/M4zGYki4dDjGYzGYWEf/2Q=="/>
          <p:cNvSpPr>
            <a:spLocks noChangeAspect="1" noChangeArrowheads="1"/>
          </p:cNvSpPr>
          <p:nvPr/>
        </p:nvSpPr>
        <p:spPr bwMode="auto">
          <a:xfrm>
            <a:off x="520700" y="3032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hQSERQTExQWFRUWGBgXGBgXGBgaFxoXHRoZGBwYGhgYHSYfHRokGRsXHy8gJScpLC0tGB4xNTAqNSYrLCkBCQoKDgwOGg8PGiwkHyQsLCwsKiwsLCwsLCosKSwsLCwsLCwsLCwsLCwsLCwsLCwsLCwsLCwsLCwsLCwsLCwsLP/AABEIAOEA4QMBIgACEQEDEQH/xAAcAAABBAMBAAAAAAAAAAAAAAAFAwQGBwABAgj/xABHEAACAQIEAwUEBwUHAgUFAAABAhEDIQAEEjEFQVEGEyJhcQcygZEUI0KhscHwFVJictEWM0NTgpLhotIXVGOTsiU0lNPx/8QAGQEAAgMBAAAAAAAAAAAAAAAAAgMAAQQF/8QAKhEAAgICAgEEAgEEAwAAAAAAAAECEQMhEjFBBBMiUTJhgRRScbEzQqH/2gAMAwEAAhEDEQA/ADzUMJVaU4IGnhIZe+OupHCcQcMtGOu5wRq5aIOOu5BXBcgOAJqURFsIimcFvoWODkcEpC3EHJRnDlMvbCwy0Yc0qOI5FqIPanhWll5wTGRk4cLkYwDmMUBhSy0YWNHBBcrhRMlfC3LyNUPADr0SLxhhUpsROkx1AMYl9bOrQXUFmfCgK3ZvLmfgIHUY54Xm6hVtTAmdwBpHwsYm0+WMUvWpPSOhH0Da2yBVcN2GJjxrIrVkhQHHMWk9CMARw8404cyyq0ZM2GWJ0wdQyxcgdcLrlfEUJsMEcvkipkg2wqxE+6I5/wD9w+xFDA9n9QBG2BWf4OUMC/piW06oVYWfjhpVMn474lkohj5cjCD08TWplEaZFzzwCzXD4J5xig0wJpwuhwscqZ2xn0c4lko4VsLU0xulRvh0KGKsqhNKeHCU8KUqGHC0cSwuI27vGYefRzjMVyJxJeMnjpsrGH4TGnXCuQ3iDjl7Yb1KUYLGnhpXpYJSAlEZrbGy041VmQBgL2o7QLlKMkjW0hR+Jjy/GMFKaiuTAjBzlxQXqVKaEBnUFtgTc+gwnR4rRM+MCN5t+OK74WtXMVQss1SpcxJYLIn7v0MEuIZZ8sz02XQpdyFIIOmYUhhc2i4688c6XrJN6OrH0EEtvZY2XhhIMjDtaeKv7N9rRQqimWJpsftQdJ6giPli16KggEY0QzKaM2TA8brwap08MuN8UXLUy7XgEx1iLfMrgiXAwL4xw6nmDTWpemSVYdZuPvAwGdvg6D9PGPuKx5wrIo9MV6hFWpUWda3hTcKn8I+/njrMZkaDtKkgxaRYG3mpB9RhL+zq0ss1HL1DRLFmDLAgm50gDSsmdhA6csRbK08xl2elmKneaixRmaW0wAAx2mekC+wxy5PijrRXJhVM2GUt9oWb/SdLfEG/xxzVpCZ5G+AOW4jpbxbGT92lh/tg4kmTpakXnpt6jl92H+jm+dGb1uP4X9Dd6dow0dBth/mqZG22GBpk47CZxmhq/lgXn+NpTsTJ2gXM9MMu2naDumXL0wTWqRAG9zEDzOGL9is+KPfCkhhY0agXC7mB1xlzeq4OkbcHpOa5SCtTjtNd3An9X6fHBGiuoA2IOx6jFU1KmoGSRG4PL4YKdju1Jov3LnVTPun92fyxWP1LbqQWX0iSuBYVXKCNsJHJDDtTIkY4FMnGqzFxG30AY7p5LD2lQbph3SyrdMVyCURknDsLpww7xgvl8mRvgjQoDY4ByC4kb+gHpjWJd9DGN4rkXxNKLYTG8YV1Y5OKRBNsNK+HjHCfdzgkwXsHNTxUnbHjqnMMSJadCzyA6dOeLg4u2ikxFoBv0HM/KcUHVyvf5sCYBLH4XP5Yy+qnpI2+ixq3Itn2VUVpZc5iq4pvWfdrAUxZVk2E3PmTiQ9u+BUs5ljrqJTZL06hYKAeXi6HArhHZnK8QydDUWU01AIV2AOxuAQDYRPQnBXjvYvLVsvSoOSEWym+4EyYI/Xrjn+DouuR53qVmSoyORqRipjYxcEYvPsbx41cnTvJA0/AWH3YpLttw6nls89Kk7Oq6fExkkkAnf1j4Ys32ZBu6VW5rIPlMQfjz8xjVhlUl+zP6mFwJyKs4Y8azXc0+8JgKdRPkIJPywWGUI3GBnang7V8uyKxUgFgRvIhredsas7uDSMHp1WRNjHO8SWjrqOaJLiQ66SzjfdWA/6fnivs1x6tWzCGmdbFgoXyO4kc4v8ACeWOeB9kxUqVE12bSVnzInwjbc+ptgvmM3luHl6aJqqldBfV4gPTTCAmYEFjebATyXtnc5aCb0e8EreGvF4YWJ8xMgjpiVdmj9XoMSOXl5dRy8sVp+17K6Oms20ISrjp4WIkbbAbC2C2R9oopOneLqSxnZwefkZHIxvvg8KcJKQnMuceJZTUBhucou8Yd5HOpXprUpkMrCQcbrgBWJ2AJPwvjrKRxnApritZBx12c2RLeJVIOlAI1kDV4jA88WLS7Q0aOXpVNNRkcbzTUDzdmcLHoT8cVj2A4xTqcWrmvcZhXCkki4dHEEXB0rb0xbVDP0WpmmaLhaYJb6t1RLmNL2BMfunHKyu5WdnGqjRRXtGzNN8670CpSrTB+rdXUsN7pabDEayJJEjdPvB5YsL2o5+i9Sh3NMItLULCPeg/G4mcQk6FJZba/lOGQaaKnFplxdhcyuYoKG94Cx6gAff+ueJbT4UoxUPsz47orimxhXlR0DWt6GBi4+/EY3Y5XE5eWHGQm9PTYY3RF8JtWxukcMFj0PjtEvhKlTnDiYjAloW7w41hP6TjMQsZPndJvjv6TO18M2AO98doYw2jPbHYbHevDfvMa77riFgLttn4o93+9M/ygEn5gR/qxV2VpKualrAoyg8tREC/xHyxYva6sgg1LiAeXMxH3D5Yqfi2aYzoudQIG8RcR9wxzfUbkdf0qqBJ/Zv2t0MMs7d2wOlWPuxNgV5kTHyxOM5Vak1SswWmAGLtpOmLE6QazAFrSQvyxR+dcFhVIvaYtJ525GIn588SbtT2erUcm1fXUamQnhZiQNUb35fjjK429eTYpUtkO4zxHv8AMVKoEBmJHWJxcvsnzKVKOkmaigDTz0zOq+4IgW6eYxTmUyKmkH1REzuRbcGLg3HzxPOw2aWmisSddIjQ02ZC8NTtzBbUp3kFeYGNEWk/8Geacol90qcgTgbxrNd3TbuwC8Wk2BNp843+GHiZ9e5Dao8IJbYC0z/ztiHZ/jCtS7yuwp62PdII7x6c6UUAXNRyVMDYG5FyCy5X1ERiwq7kAKtY5fL1KzEizNqUQTEKp+83+IxV1LOd5UJJgCb/AJ+uJ77ROMBuFqAwJq1WpjTsRTeWjqoZYB56gbTGKx4VR7yolOSqs12CkkAbmFucIhDVmy7Jvw7hr5grToo+qQe8IAVQDuCbn0gYY9ssm1BmBBC948AzYEyInax9LYtjsjTp0aINOujUwDqcMCLDmeR8jivva3Wp19OZy7Goq+CowWEubRME38o2vgU7ZbSQb9inaIsz5VjIILJ6jf7sWxXywYEG4III8uePMvYTjhyubo1l5EgyCVhgVM6bkCZtewxeHaPjxqdyKboA9N3JqahSChQ4qGPehQ3hJA8QJ2GNKy8FTMksLlK0UX2i+o4i5ysuKLmCB4SQYOw2jwnrBPPFh0O12RpoKtZvGVDCi1EMwYiY1mZg+gwzWmEre6tWk0Fk0hHEyQ6jZSyqzaCRKIWITTdp2u7MLme7zFDxIV5DkDvHLeCORW8YzTlbV9G3HHjeyCdqe0TZqrqjSsmBucC2BGxsY+M4fdoOHmlUKxZDp+O/5jA5c0Ygjp92NEK4qjPkdSdkh7KuEqgNa4KkdQbyPSR8PLF/0s0NIPUA29MUH2MYCurMTGoGDtsw1Ecxdl/1HF1GrA5D0xpw+TF6jwP2rDHSVxgS1fHIzBGH0ZbJAmbjG/pU4Brn8djPYlEsNd9jMBfp2MxKJYR1Y6DY4XHYGCsChVThvxGswAAIE2k/r44couGXHMszClpiVqoxmQCoMQSBzJGFZp8YNodhhc0mV924ihX0u5D93I1SdMm7QZgWMX+WIVw9Fog12qggHwKDdh1NrDEg9phb9rVdY1JSWkCCbN4Jt8zHpiG0WDIq6LmTM8t9uuObR2UdZzOlkM28RYDzaevS2Lmo5mlxDs8a2bXSiIxJp7ipTJQOqyATMHTMXO2KeTLaqbWJ07xv8MWd7Px3/Z3PUgJ0fSAJ3H1S1B984tVQuTdle5bIJ3OsMAIC6Z94aZZo+J+R6YS4YwFQxEnebbmYYfiMDuC1AGcEz4Dp6dYv5gDC1OoqPEhvMEkH/n4xOI402Emmi0e0/a6vU4ZpSzNppllIVSrLcXiCQCBBgwY6YrJ+Ot3ympNPu1VFVdR0qogBdTW/ekne+LY7F5+jn8qlGoBFMLRddiabeHV1sdjyPwxWvtI7NLkc8+XDF1VUIJABKsoImLSLjltsMXj2tgzdPQK4rxs1RTQDTTpBlpjcgMdRJPNiZM+g2AwU9n/CKWaz1KjV9yCeUSLwQbEbyMRzM0Ii0D7/AJYfdlONDLZlKjCVBE+VxfBtfHROSUqZ6ay3BsjlqLZcCmiuFBUsFL8hAJ57W3M4hvbrsxkMrlsw60k716dTSAoGm2o2Hpz2iBGCXEK2YqvQzFKqpoEeA/VEAmCDLIQAIIMyekE4r32mdtFqF6CMKje69RYgLzAi0na2EK26QxpRVtldZOsARJI8xiy8926QJlVp0lK0lJWnUBKA6dKmJkwZa/MfEVvlaQaosjw7fD+u5w44jUVauhLhYWevPY7b4bJJsCNqJbeQz9CsjPTJffWGjvCgUVcxUqAbd4QlERbSIGNU+HujFqVU0mMd5IDI7Tk0dnQ2Laq1ViwIY2EwMVhk85AkSDBEg9RBHxxI8v23qrTbvlV5WtJB0vNTu7kAaZBpqRAGF8Ggua8i/aXI161ImoUszagtPTDCGaWLMbageVkqfu4r98ppZgeUjz9COuLMPbylVaoy0WBc6xJUgPIdT5gs+YUjmtWOWIRxygrVnZRoWJCkzAkCJIGw+4YKDrRUqlsW4Vngaa03VSQx7togoxM7jdJ8RUg+XncdBNKKszpAE9YETijeFZJnzQpLcavuF/yjF5ZJS1ND1UT67H78a8T+TRi9QvimaY451YcHKE4wcPY412YRrONE4f8A7JbmRjY4X1OLsEHwcZgh+zPPG8SyBFcLIMII2HNLCrGpC9JMI8Ypyir+80D8fyw8oLhtxvMCmaBP75/Af1xnzv4M1enXzRW/tf4VBXMqAdSJTe9yVupvvaQRir6XEI0EEHQZiLi/L+mL27dZGrmmp5ZVVaL1KStUO5LGIRZuFm7GBaBN8eeuIUWSq6uIZWKsOQIJBHzGMuONm2U0h3l+Iks1h4pmRv5HFo+wfNg/Tsq21SmrgTbZqbQPRl+WKjy0m5Ij1Ez+OJF2H7Sfs7OiswsKdUMs2bUhKiOX1gT5YbX0Ju+yOqdDQQQVkEH5bcsIIJMC+FMwxYl2gliSb3k3NumMyVXTUViJgi3XBfspPdEj7F8XanmacWLHRAF2l0MdBcT8MXH7Q/ZaeI5k5tKhWKappCiWKlzq1E7QVG3LFX9nOzrLXZ4lVup5glkUiPR2E/w49E080UoAseQ25nYAfHGdz26HyjpM8uZvJDLValOr4u7JULzZvPyxIvZ/7P2rucxmKK1KegGnTNQKju5ga2QlkVRJiJJ0iLnArtjUatncxUgBDUcEggkhfD8rf1wJy/GK+XpBFd0VzrEMQLAjl64ON1rskkm99F+cf7BInBq+XpAUI1V9NNmcMwhgsveDpAt/xjzgHADeZxc3sgz57p1fMF6bxFMsToYbqQTYG22+K89oPZf6FnKiArpYl0X7QRiSARGLjK3RTi0tDHg2ZVW8a+HSDPSDv8RK+ZwtxXsnm1pfTDQYUH8QdYYBTsW0mVG1yALjrgVSpsyAAdZP65AT9+PSfDcpTp5CmK5Uo1EArIAgJsZIkRA+IxTfFkq0eaqGbgY7zWYBWAd8NszT0u6jYMQPgSMcDDaFcrCuQzEfA4V4tWDr5rsfywMp1Yn7sHeynZw53NJQvpu1RhuFFz8SYUeZwPG2E5Uh12Q4ulPNIKiSXAQMN1ckAfAmB8ji2uHCKaj1/wDkcVL2O7L1KudRY8NF9bn+U2n4gYuPK0fDbkWB/wBxxeKvc/gDPftfydCpjqnm7x8ccPSF78icC8y4RqZB9+bT5SCB62+ONxzQ02bsDjhc3OBeZRtMDlA+PL+vy64Qy7kncQJ9bRgkLYd77GYGw2MwVFWEF7QZcEqaqhlTWQdwtrx6mPn0wWyOZSooemwZW2ZSCDysR548tPxFzUNXV4zMmBzEfKLYuL2PcfL0TlioUU/dIMkkks0iLXM77fE4yqVm1wpFqURhDjFIE0SdgzfesYa5/OMiqqsqM8qC3WPsjYmY3tjri2bUUqT6pGsLPUm34jCc/wCDHYPzR3m0P0nLJFtaH00gt85XFL+1zgoy3EKsTpq/WjYe/JI8/EG/QxdlRSuZSvUYJRRGLMxAUeEi5Nhub4p32udp8vns2ncNIRNBYggMdTHwgiYE7nf4XTj/ABHz/IrNqO5Hy6DrOEGJ2w9zjRIUyMM1WThqYLicjD/gdAVMxSVrAuJj54Z1KUdPnhzwag716aU/fZtK3i5tvy9cR9ApVJFzZjJPTVVpjUSaZMXYmpVEn4C/wxNuO5hqWVqGZNOkzA8vCI/rgVwzhwPdIxOpUpkljLHS0rPMzGBvtb4w1LKNpM96NFtoY/0/DGGKs3SZRbZ9paZOrf5zHzxzVV2jUYEEifyGN97AItcR5+s4bO5nGxIzSf2HuxHGzlc2jF2RSyho5yQL3iBJPz64t32x8DqV8qmYUKWpAhoA1GmfPoImPXFD1LwfKD6j/iMeley3GErZJVqFWIQKSbqTAE+h/PAZNOy8f0ecsnWb3VFpk2uYvB8rbYuutxqmvD1Q3IZGpg28Rg+GDcQ3Pmp62iGe7EVKHEKlJRFNhrRtJMU235bqCZ9AeeD3Ha5ppVpRIoUNSxbwqkSevIx6YXJ2xsVSKaq1NTE9ST8zOO0oN0+ZA/E4RwpTrkbfgMaqMaZ21KD1joQfwxcPsZq5YBqWo/SasmSBpKrfQpmZnUY56Z5Yp7v2Nrn8MPOHZx6LJUSpodSGVgbgg2xSdBSXJUei+z3BUo5nNwPecn4MA354Xo8OJNTTFnPPqAfxnEU7DdvxnK5NQaandIrnZXYSC4XlI02xNsvUVKpI/wATwsPP7NuXMfHCIyUco2cXLFQDrZdtSyIWSpMj1/IYC9oKQGWViRYgEc1Mr8pUH7utpNxKuFerSKe+veqepWFceRjS1vPbA/iOmoWpos9/TbYQNPduwuftaXnyAjHQ5HM4kMy/axlJViCfEzEgiILQCSdgApkb6oFwYZUO2aqTSpjXpjxTZrjmPX7sRbi2cYRpDeOmqAyfDIGumRA3k/EmDGOsjX+tdlRfGqqUMgAtJa9oVQGEjyjAqYbxosb9uD+L78Zjj6LV/wDPJ/7Q/rjMFzF+2UmoxNPZbnadHOKzKWY+EG2lVI8TNLAiLXuN+l0B7OavOqnLrzxpfZ9WF+9QWn7WEWa6J3xLt1lqWbAR6KgMoY927aW1XMqzKfDpkiDI3N4lOf7d5KpSQrmqLOjAmnquwgSBykT1+ycU7/4c1f8ANp8v3uYnphpxbsfVyyd4XVr6YWZvPXlbFS+SouPxaZ6V4PxanmaRRoIYEQRIIO487Yp3t12A+gM1SmhNF2gN/lzshPIdGPpvuG7De0WpkyEqyaXIm+nynp94xeHCeKUOIUSNQZWBBFirKRcMDIIxl3B0zVp7R5xpUUY6Qk85jb9fnjb5GnDGBYxblyxafGfZPpLHKZgwRKU2pl/+tTr0dCVMeeKbaqVLo0h9Rn1m4+eHdi7MfIg+6eu+JF7LuzrZjiNMCAtI945PQWAHmSbfE8sRhM0RbocXf7EOzwTKVM3UWGqsdJP7ijTI8idXywMm0mWkm0wlxbj6rn2ojwhFUk2uRJP3ACcRv2qZkNkwGUh10MpggMuqInaVMgj+U88C8/xpanFnH2I09DGtZ+6TiVdr+DPmuG9zSgup8KsQpOk+7f7QuPP44zR1JGqVNaKHFfGmOHHEeEVcu5SvTemw5OCJ9Oo9MNyvPG7Rjt0TGhk6TKo0gFXWCIHigNeRcHYjywV7Kdpe7rVUmwa0dIg29QfniO8MzTfSEpqARV7ubQRA3BEfZP6jAtcwaGaJaxDsGHx54CUeSoKEuLs9E0+MJVRam7UoJ66Sbj4jEO9oeZpDLZqrTgF1WlHQs4JjyKztbHXZnMlRrYgqwB36c45A/liI+1LPaX7hZgt3h9ACqx5Xb5YzQTckjRkqMWyEhesbfPCYqAjYSMI6saGNiRjckLhmPOB5Ww4y6XAAkzv+vxw2Ux64Odk8h3uYVGMLct1IHL4mBipOlYcI2OcmKtN1q09TFNwqmNPMevri1uC8WbNCm1Nt1uvP58iDgbQZ1EIO6pgmIFgOXxwnSz5oVkrqftAVA1gVJA1z1Hnv8MYZT5M3RhxVCna72nPls1Up1abA06dNqSwsNVOoMxffuypAIiZUjzxFezvtMjV9IJDag1IgTTphU7sUwJJClS97xvFzE67Xdk8txR6Out3NZwe7KgOHUgsRBIkDTMg2k9cVhmvZvURo71IuVJDAkcjHLbz+WN0Mto5uTDxfRw3FMoKbqpk1Hqg6leBTJKoSo8Ooag4gW0kb788NzlCnmKcsGACEMm4cExdtt58oG0Y2fZzW/wAyny/e6x0xg9ndaY7ynvH2v6YZyF8SxfpdD/Py/wD+Un/djeK0/sDX/fp/M/0xrF8weAfynaJGaIYERvHp+unpherxoKolHBhlIIANtI69fwwKqZYABQTpF5E2/XWNpGGDUjBUMdpibXA+EXA5m+OasrfQ1sPt2jXkpuR09OuBXajjq1KASDLMD6QZOG1NSdyIA928fyyVj8cMuI0wwggKxMid/ifP5YZCT5bLsFqi+ZPIDngr2e7R1cjXV6bGAfGgYww2IJ2nzwOySySosTuei88Xd2E9ilAU1rZ5TUdgCKMkIoNxr0kFm6iQBtfGltLsLtWg97Nu36Z5HREiqrkvNpRpKtYXP2I8pm+BvtF9mdDOF69E91mRJMDw1CLeMWg/xjfzxKv7KZSgwq0MvTy7pMPTXQ0bGYsy9Q0g/I4Vy/FFqgq7KHEqRMCSDEXujQfQjCHPehsYWrZ504Z2Cr1s8mTKFKhM1Af8OnYlz5QbHmSOuLq7acU/ZuRZUAVEQJTA9NIHrth1nOI0cvWDwC9RVpl4lu6uyyRsoIcEXNh8Kk9snaPvs33CH6umFJ6FyouPLTEfzHF/m6La9tORB04k4q97Pj1ap85/DFncI9olKooLytRbG8ah0J57C2KmxgOGTxKQqGVx/Z6ayPHctnsse+FKooiVdRpk2AE/LriF9vfZTk8vS+kU6rUGdlVachqZY3MNUIKKBJJJMAemKjp8TqLYMfnghne12YqrTWo5cU21KHOoTEXB8sDCEosOc4SWiRJ2IzE5d6B72tUkLTClTCrBcvOkASDciJHXC2T9kObqVJzDJRLNdZFSoSb7ISskSZLYW9mXbLODNOEp/SC9MKdTlBTRL6pG0xcc8S/N5jOU2OYVlR21OxCt4lPL6wEEARyA26CCk5LSAhGL2xfiHs6NPKink631lMR9dpIaQfDIA0GCYBBG1+eKR45WrPWfv57xToYH7Om2kAWAGLWq+0rNkBWdWIP1lOogR/MKy7A3FwfPEK7VcTo5ip3qIKbMBrQAjSRsw5QR0OAi+L6GyXJVZD5x3TEkAbkwMdMmo7j4/jhSjliIa9oMi4B842w8z9M5WB/XBLhGYem4qBW0CxMGJnrht9E1VVQGNTBb8paJ8xF/ni4c/kKAy606IUKq6Qs+8I3J5km59cZ8sklX2acS5bXg12a7QJVWGgxcAxy5Rg5ns3QzNAgP3dQSrKIg8oI54pHOipl6hanKQdidsc0+1FUNqO5+E4SsTe0aHkSeyW1+KVcrWWjSl3ohu7clYoI6gMQGMA6bAvCiTvIhxlpzSuaKsSC5YlyUJbZEcreBA5Cx2ETHn7U06gAqqHgzcbH88SfhXbtdOkkREAYtycV0DxUvIFzvaZ6DFalGorWiSsGDMgixE9JwyHbm/ipt7xNiOkYmlWpl80pVwrq3Lz6gi6t5j8MRHjHs6dRry5NVJ93/ABF+A94eYv5YbDNF9mfJgcdroYf2uX9x/wDcv9MZhh+yKn7j/wC0/wBcZhnuREUPuI8SKiFkxsTBkzzEDmPwN8byvESoPeJGrZtI1ROw1CNJi9x/Vt2g4dWy1TRWRkJOsTdWEmGVtiNtv+MFMh2NzmcCd3lnIMw5BRYtfU0Dfy54V7aSSKViK5yjUkKIeCZYKYkgKAwH5j5YF1uFaVJsdj70geXhEzizeD+xCt/jVaVKQJChqr8+Z0rtaxOJxwf2WZGiQzIa7TM1iGUHeRTEJv5HFR+L10FxbPPfAso30qiSpZe9TXoBYRqBIMA2OPSGR7ULYNqDEgBSpEn9csH2q0qQCqFX+UARhjmM9Sqsq6GYq0gkWBAI1A9cVklY/Gq7Q5rUjUQgalB2+P3jpviq+3veZenKMNawxAg6kV1b4EEavn54nXGO0AowzMunmJAMRaBub2titeKdpadd2L1RB8KqtJ2+eoJvba2Af2OhaOuBZ6tmHDZalrqIlcwx0qQZ7osTYDU5tIso64q7jtCuldxmQwqzLavy5ERtFox6pyiqlIBdKrG0BAOu1gf64pD2nZQLU1Zpgr6joppBqlORb7NNTymSdwsGcNxunVCs3yVletQ8BfziP158sNsGqXEpXTTpoomRqHen51JE+gE4wcUcCHp0ao20mkgMfz0grg/6saEzGBYxmDvFuH00pUa9Ke6rBoDXZHQgPTJFmjUrBoEhxYGcBxSm/LF2Hw1on3s64zRoUGkDUzHWSVnTACgKbkQW2EydjeLFyHaCnU8JYS3j0qPdMyZsek3EEzBtilF7JZju1cLdwCFBkwbjVG1iDB6jBjL9mOKU6ZdaLaTE3QzEtcAzaSZ3+OFtb0Mi9Uyyszl6dQ+OmpUtpSYEkWltQ1QCGFjsu/ujAbifYDL1iIGkQdLI0zBsFvcb8p8JETtB17cZmlKOCvQEFSLg7W+0J2BBmCJnBzgXbgsNICg8gxBJMDxEmJuNr3NoG02i9PoB8X7CVcu0gh0+1B8SdAwi4/iEjna0ja1NQICxzsRv6iZP6ti18rxmi4UKSZACqCbk3LxF5F72lXE2EAe0fY5CNVIxOwsyNuy+7tbntzwLtsCUSv8ANVSWLLHhF7c/K1jz+eFaXaOshALErzEj9SMaz9B6RNOqhW4+VgSGg+sjz6YanLg3Ui24ubfD8sXxjVNAxlKPQ8r9oe899Z644fjKlCmmVPUAx6cxgdWpWkAjbnvMwRYWthArGIsUfA3+on5FGXmMdpVHO2ERjoCeXywygFOtofZbiNSkZRsSLhPbx1ID3xDDjYOFyxRl2Mj6hplsf+Ig/RxmKr7zzOMwr+n/AGP/AKhfR62rV8pT0sRRWNjpQR6GLYjHFva9k6RID6yJFr7Rjz1n+KVqjHvHc32LHDSm7LcEjzGGe232zPzinpF15/26UgR3dJmHOSFPyg+eBuZ9ujGy04GK/Ts68asxU7rw6tJ8VUgxB0SNMzbWVnlODeSymSyCJXzNNsxXYBqWXZlChTtVrKFOnqqEtNpEYntR+y3lddEoPtArGn9IqqKNI+4W9+r5Uk3YdWso68sCq3tkqKD3K6CbS12Pnqm3WB9+IvxQnP1WqpUq1KxEmnVC6ioExSZIVgAD4NKWFgeUcxawxB96QWz/AGhq1nLs7SdzO+JX7PeDJVqd/mHK06ZBVd2duX3x6nEIyRKhqgE6QIMSAzWBPmLkHqBiZcMzjZDLjNViGrVATlqbXKk71XU+UETO45kxcseqQcM73yLC7XdtBlKVn01mGpVP2FO0jm+1uVjiuO0ofMcOymaqSXNavTDE3ZPeFybgNrE+ZwD4NwjMcRzOgEs7EvUqMbIsy1Rz0H37DEn7b8Rps+Xy2WAbL5VTSpyJZ3MaqsD94j8TzjFKKgC5OeqAOW4e3c6QBqMGAASR+9O0fHaMCa9Ir4WY2+zBH3DEjylCZDO1HYQtJXBtHvFli55SOsRdxmu0lKiwNCiGdP8AGq6WcNsGRQCqttclo3EG+AjJ2SWNUD+M0CmXy2TI01KXe16wM+BquiKZEE6hTpoSORYzscZwngRTRVzBFOiSGUwXeoLxopC5WR7zQvnywrlOIBjUeqiws1Wi61HlQFLDkXZAxvI1QRM4b5qoK3eOXZ3jvGLNaAVUAAQOaqFEQLWAwbk32iKNLsnOQ7SZIkMO8JFvEyJy5AKzGCZF943xYXB+L0ao7lKhZiDpEzqG/hYDS5ETHTnigMjw+pmtSjT4VZnZgfAgIJYtG4gDzBi+CGYz1URkck1TQ8aqjQKj2E6tJOiksExMAAk4lEf6Lg4tQyuZ106ypUPuCdPhY/ZDiJIMgRJHzGK17R9h6dFtVGlqFyUNR5AAnwtteYAZZMj4gGqVamZqOKrrTNR2sSpILFthETv8cLV+0zioGXkAqksTcxOpmsRbc9N8VyadIvimrYMzBakorUndV1FCCfHTcQYLLGoEXBgTpYRa5vgvb0U41qZFh7pEFSCfFfne/wCNh/FquqnTWrIJ8QWfsRCMLbGWIBEwQZM3juZpaWIBkdcGqYDuOy0lzuUzqd2yoAD4ZYK2okk7CT6nmDvMCI8U4W1BxoGtCYFgJv03vdbQJHWwjuUzr021KYI/Dp6YmHDO2K1AEqKoOwtqABu0Am5PTmYHniOJVqRHareEnzgg7RNhba4OOqORFYkUwzP0VdhzOnp5ziSZns5RrVRWJNDJwC7qptv7gJux5TtabkAhuKcQQk06NM0qAmEsajDrVdbsTAMTA5DESB4jRuFon95XpBuSpqqEepQaZ8tU38sKDgyVBFCqKj3inpZHO9lDWYwLAGfI4X4fnaAg1aBcJ0ZBPODK8ySSbzb4l17Z09X1eURWcqJ1EhFmxSVs03LQTNxEWuycSI1MpcDYkesH4fq+HFHgjtEK0RJKrqA9b7Yd8X4tSfMO1NNFPvHZWWSzAvMnVb3dhaJ9cFeH8Hd01d+EiDpLgEjmRBBmLx9+AnJxLjFMG/2Qf+P/ANl8Zh/+wR/5up/sH/7MZhPuP+7/AMD4L6Bz1VeoZVbxEwoA2FlHSLzePjg02VGTRDpBzDrrAIEUKRHhe5g1W94EjwiDuRAjs7w0VMxlxUACs66gYAKzymeQ6c8EajtncwzNU8eYqHmAAC0bEWVFvPIDywx66Gd9m+F8O0Ic0xZyxIpBr6q3vNUax8KSJNyzEeeAPE0d6juzh5Yy3OepgbnoPwwQ7UceSpVHckmkg7tFb9wTDEdWu7dS3kMa4Xw0NTNVgHJJt3tNNMdSxm+wABnqMErWwddDPs1Qqtm6BpKdS1FcQCYCnWSY5BQT6YbZxlerUYCNTswERAJJsI2j0xK14xl6FNkFE6qislV0dlOkm609QbcAhnKjUJUAAknXD+wy5hlzAqgZIDW9dtIKhT4qbLyrCQI8QIYMCQQMEnYDXEd+zjs7THe5zOQuUpIdYZZFVpBVFB3hgpkbsVUbmB3HuJ0s3mGrVadbVYJTRlWmii4UfVWESYHObnEho9oP2hm6WVyqd3RokfR6ZUhZSSa9YgiyiTo5zEyWl/nOCUK+ZrV6rEUaCTWe61cyzEjvGUAikjEaRAkhQRYg4jsiq7ZEDxU9x3VJQlNhL06YYawAADULHUwH8R0jkMLPwDucr9Iqv3bVVK0KagB6jg3dmYWoqIkxLGwjfE04XwrK1nRno00p5em9aoFpEPUQwFU02Gs0wB4WqfWOZYBRBGcMqtW+kcQzVBKjUCKeWyq0kJpvvTR6kahoBDESAtyYPhAKPlhOXhEB7ScIahQppVqMc1VhzQUACnTIle85961oUbAXucCFy5BVSrEEkWBImNiFkkgX64tClwvVlmzmYSnXzGYJCOURaCXIaqxVYa/hBMljpCgiJj3aOrQ4XQGUy5P0isg+kVRCuiEf3QiSs7sNyBfeBfeiXRGeFVZNQAAB0CAjSNLa1cEk8iUC3n3j0wpk8mRmBS7ktWJ7s0tLAnqHUiADvINokEQDgZl6jJAWCt4sY+VpO2+LQocePCsnT7/TVzjiaVNlSaFI8mYeO/7mqOQ904lBXoHcfzmVydJsjTFR50VK0EWqrB062UnQLW3FuZbA3hQUmqDpo0AnjcHTNQ6StOpVbcEyQghZgsIBIH5rtRSeXGToI5J8ZFWp4upNWoym5nY4FVuJVMwZqNOmdKgRTUcyqKNInyF/PFV5ZX6Q9Ts/mKjAl8uqzJY5ihe8EgLULH0Aw5zVTLZZ5A+kVI8LMpGXUgcgw1VW6aoX1wGydMlTYgGbqI/06o+7CtXIjQNSsoM6YFjFpFr8+eKbSZdOjA1StU16e8d3AkrrYseXUsSdvLDvPdmUp0e9LKx7xqRWlqJVwuo7gqwAInQSASL3wfy3DhkKP1j6KpWKrQCaKsJFCkBvmXQksfsK1ze8d4lxNaxGkd3TRdNFF2UTqJv7zMd2a5PQQAT0RbBNThkKbmRvbpvz8xg/2L7Dtn2enqCaDTdnIJil4wwU7aidMKdxJ+ycDeH06leqlGimqo5sT13LHkIAktyHzxJu2fGFyeX/AGZlDaQc1WWfravNJ6C0jyA5NJR5eRc+PgAcf46RW0UkNOjRMJTYEbSNbBoJY3Mm9+uGdDiwMTTl9ROpeSnkqbWNxykL5zmW41mQLVnA2EuxEgRsST+WOq3HKxlmzFUtMAh2FvhB6YIFJjzgfDGq1h32taTEjW/h1EkCJJBMz9mT5YS4nUy6tUXLh2ksC7z4EH2aYN77FmvygSSROZyjgB2k6ryZm/Weu/xnBHIZSpUpjukLFSJIUkR/EdosfwxT/RdXpjWhwzVMBrX5WB2nE07NcCrVlqaTRRgo0F7lmEHZiQBudQBHzxH6mTqUwHqoyib1NMoZsJZQdJnmfvjGwgqeIsxe66+QsxIIuRN7efPnnnb7GRivAV/tDV/zMn/uOMwD+iP+9/108ZifEqp/Q74TxJaD0qutWemyuL3sZ0/iJjnt0I5nh5o06+cpODlyhFBxIhqz6TTaNqiUzVBU3i4sQTGH0gwBJP2Re3W/M2+WCnB+K1KWXzSU5RiaLERMopqKwYEQ4moshhyHTDIqi52MDWpqgJIaoZOqCT5G5tGGzVDpAEqG2AAvyN/Xpg1w7MCrUXv6NAp4mdlpBX0KC76UplVnSDciNsazXamsSvdEUI8CIlNFZUNwA4GqBPWTvzxdJFb6N0ODikA2cfu6Z+xH11QW91DcD+JoHrtgpxntAavDmp06aUaNOvS7tU1AhoqltbfbcjST0gG5viPZj6w+MEsx3nU5Jb1vJM/8yS+4wDl6aZUKJpkvVkf4rALplTcoABbmWxIsKUWBsrmqlJg6syESBUQsr3n7Q2kH5YLcMzmYpvqpVHHebnW2pzynSdTSTFvh5j01EGWYmLDa8xvOwE74KcM4kUZpJVWp1KfeqCe7ZgBrhbgWglb6XMSbEW29FpUrHC5TMKzE1FoGpIcHMU6NRjzD66gJk/vDzOHNDhlbu9FOm1SnuadCtTqyepSlUbUbc1PLbkFzGUqBEVFWoJsaRVwZA+ytwd7MAeuDHZnsI9Vu/wA0jUcrS8RDwjVW/wAumW0yzRc2AHMcrUfsGUvoK8HFTKZb6Zm1caHdcnl6mqTVvqqtTNwqXvG8/wAMws97WYsSWq1CZJ8TsTyCyTfoo8tsTTP9p3qVWavXodyYjLQmaREWyqoHhmBdu8Qk+Qx3/abh6rUXLo/D3qQBXA75tJWCAGJakvMhDN98XrpFK+2CcvlafDpdwtTOH+7pKZTL/wDqVb2qjks253uIzm61au71GcVXY3MEknqJGwjltAwebssGhqOboVZm/e6DMke7UFrtNzeTjkdmNN8xm8tSRZB7tlqVDB5JTHiP+oDz54uyUgTwnh9Ss4SgrGoTGnUfWLRaZ523MROJjw3s9mnarlGq0aVKmVqZpgUOlVWSCwG4AJgEX3FjCHZ7tflsn33d06sFNNOrCO7P9p3BYKo2IUSBcnUb4fZfjZbhzUFyWbmpU1sqU2K1UsQHrRrYlgCzBZaCAVBGmuN7LtrQsMhQqqcwxROHZcwukvLvNgSQNVRiZJhoFrb4TocU7v8A+pZxF5pkaCyAf3XVSJ7tR7pIvMxthv2i4+GyuUptk69MUBJp1aYpZfvTu9/fiTpQwom+q4LrPe0nKvxOlmO5q1KdIBAGKTRQKR9WA0ay8MXLTAgRvi6QFyAHFOBZ2qlXMVytMKgc0naai03eB4bkamMkMQzwTffEYpZcuyhCNTHwhQ5ZjMAARc4Pcd7YNVdwhaq1RyQzIiAFhp8NJCwL6TpDszMBZdO+C/D2p8Mph001OIMpEe8mWUyIEwGrGRbYAkeseuwo/SCeX4VVyK/RMvpq8SzC/WvsuXpWMBjYdT8DHugw7LcCzFekRqXuMuzg1XeKAOoyVbTqdiZiAzXG2CPDu1qU8rXputRq9Z9VSopUa6USEd51AlidUbgxI3Bhe21GtUymqlUNCgqA0lKJT16fE6hd7xEkACd5OI5Uicdke4h2QrUnpIxpDvQX0hiWWkN6jhh4Vjm0HwGYwjxrs13LUoRnWqB3Xv8AeFZADGnpkAmSoG/I4N/2rpfTe8qUiaLVC9QalDvplkDWC6FOjSgIWFFyb41mPaFSrfSEday9/UU1Ki6WqPSBP1JLFe7S4ErPOZmcCtlvXYzrdj1U0u8aq9SpTNUU1IMUhKqoZZJd3EQohR12wjnKKj+/fWKZ0rRVoo02n+7OkETG4UyTu+qcFOL9uVrVhUy1JaQCCgGeWK01DjQumNCsDBK+KGI1ADAGrQoEhwa1IX1Kpp1kiPsglLeTT6nbEvxZOPmhXhnFGoVdaJSpoTDDuwwKbMssWlCLe9F/TCXE6yro0AU+8UMAD4FAZh4TMsh0g3MghvLCVHOpTAZFeo6GPrWhQBcHukUayOcu22xF8c1eIFiajHUWAA8KiL7QAIUWXw2iAIgRUr87LjX+Ab+16n8HyGMw97r+Jf8Aaf64zFXD6QXGX2wZSGmZk267R6cuWHvDM2tN9R8SMClRASCyEXAPIzBBMwQD5Yb08wCNiBNzvJ3Pz9DtjmrSJJtc7RuegiJJwzzsFLWiScM4G5Y/RnFdKiugKQHGpTC1ac6kOqFn3byGInAM8Ork+4yAHd/AoI5y8Cf64bagoETb4Qef5YNPxmhm4OaDJWH+PS0y1oBq0mgO3V1ZSeYY3xaXkB/QnR4guXGume9zBMCp9mn5opGp6nRyAByBNwL+lEG4BO83JnzLX3w+r8Op6CaeYpMOrCqj9dihX5McJ0+EgiGzNADzd/nAQ/o4lWS6fYnlq8kkiSYIMkG02mI5emE6nEWgiIEH3jJg7Rb8Iw+ocMyyDU2aZ+RFCkx35BqxpgesHC+S4/SpMPo9LuWm1aoRVreoZlCJ6qk+eK4rsvlI7yHZdKKrXz5akjDVToL/APcVhyIXenT/AI2j+EHfCHGu0jZsrOmlQp2pUUnu6ankqncm0sbn7sDuLVzUqFizOW8WpiWYnYyxudsNjTAHOf154K7QNUx7VqNEi9tzv8L7f0+TB6h+1f1wvVqge6PnM4Zu5JM4kUXOQ5pgg2gxBm5AwsmYaCNO88oG0AAeU4a1KVgRb1InGlczaScRqyk2g32fzUNUUFUrNTIouxCgPqW0nwqSmtVYwASLg3DLP0ayt9cjhutQNqJ6y2/rfCGUjZhE84np12wRq8Ral4adSoAeSuwE7bAx0tgbp0Gk2rs3ks9XX+6qVaYMAhHc9d1U3tywbyNF3YHN90KemS1V+6e2xp90pqsfLQ04jeY4tVZYNRyIIu7EGOgJsI/PCIZbR5XJjl+r4hCcUaOS0sMjm4zBJAbOA020f+g4UqjG/ibxXEaTgH/YHPi65dqo3DIRUXrMq3xxH2SSSW/53tjeVzNVZ0OyCfssRflsd8GLppkjp9j84qlq1JcvT2L12WmoEGAFnUTzgKSfjgRxastOKdPUQPedgV19Ipz4Ui4m5mTFgGlTONUP1jNUYmxZix+ZvhShlgPErdAZAkG/XlYYHSD+UvIgc+Y2te0DnvfCSIWM7Am+HNehpEDxC8mOfryMD8ccLUI226wJ6b/HbFprwC07+RspFtJvYE7Hz6eW+FvpBZdwAojlf1HO3QcsYgAgiGBj3oEGOnuzHXHRrAESFKm86VBNogxtHzwAYm9PYmBeY1XI9Dsd/nhJ6wDArMXgSZHxtfnbDsrSMc533sSeVxbb0vjaZRDqNgqyDEkz+ESN8TkvJOLYl+2W6H5J/wBmMx13lLz+Q/7sZiWvolP+4To+4PVfwfD1vfp/zjGsZgZdo2em/wCKX8f7A1Tc4yr7x9TjMZjQjmSF0935flhKptjMZgEPn1/BzR3GF81uPVvxxvGYj7Fr8TdPdP5cNm3OMxmLXZT6OU3+WMqb/PGYzBADul/d/P8ADDehv8/wxmMwHhjn3EJ0N/i3/wAsZmP70er/AIHGYzCv+w9/iDsxuPQfhhE4zGYeujLPsIZP+8P654RofnjMZgfLGR6X8neS99PU/hjtvfX1bGYzAvsuPQ/4n7j/AMyfgcCqn5n8MZjMDj6DyC+V97/d+JwjxT+9f1/pjMZgo/mKl+BzR2X+Y/imHdH+8T1/M4zGYki4dDjGYzGYWEf/2Q=="/>
          <p:cNvSpPr>
            <a:spLocks noChangeAspect="1" noChangeArrowheads="1"/>
          </p:cNvSpPr>
          <p:nvPr/>
        </p:nvSpPr>
        <p:spPr bwMode="auto">
          <a:xfrm>
            <a:off x="673100" y="4556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39" y="3569275"/>
            <a:ext cx="1855093" cy="1855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365104"/>
            <a:ext cx="1402858" cy="1872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15" y="3455124"/>
            <a:ext cx="1872208" cy="14023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616541"/>
            <a:ext cx="1301480" cy="17375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00" y="1914723"/>
            <a:ext cx="1683208" cy="13003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700393"/>
            <a:ext cx="1838443" cy="10391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54" y="138414"/>
            <a:ext cx="1814702" cy="11309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6" y="435750"/>
            <a:ext cx="2088232" cy="64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498080" cy="1143000"/>
          </a:xfrm>
        </p:spPr>
        <p:txBody>
          <a:bodyPr/>
          <a:lstStyle/>
          <a:p>
            <a:r>
              <a:rPr lang="en-CA" dirty="0" smtClean="0"/>
              <a:t>Pretty Little Liars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Pretty Little Liars is a mystery, thriller, drama, and teen drama show</a:t>
            </a:r>
            <a:endParaRPr lang="en-CA" sz="2000" dirty="0" smtClean="0"/>
          </a:p>
          <a:p>
            <a:r>
              <a:rPr lang="en-CA" sz="2000" dirty="0" smtClean="0"/>
              <a:t>The 4 main characters are Hanna, Emily, Aria, and Spencer</a:t>
            </a:r>
            <a:endParaRPr lang="en-CA" sz="2000" dirty="0" smtClean="0"/>
          </a:p>
          <a:p>
            <a:r>
              <a:rPr lang="en-CA" sz="2000" dirty="0" smtClean="0"/>
              <a:t>The first ever episode was on June 8</a:t>
            </a:r>
            <a:r>
              <a:rPr lang="en-CA" sz="2000" baseline="30000" dirty="0" smtClean="0"/>
              <a:t>th</a:t>
            </a:r>
            <a:r>
              <a:rPr lang="en-CA" sz="2000" dirty="0" smtClean="0"/>
              <a:t> 2010</a:t>
            </a:r>
          </a:p>
          <a:p>
            <a:r>
              <a:rPr lang="en-CA" sz="2000" dirty="0" smtClean="0"/>
              <a:t>It </a:t>
            </a:r>
            <a:r>
              <a:rPr lang="en-CA" sz="2000" dirty="0" smtClean="0"/>
              <a:t>used to be about 5 girls but now its just 4. one girl named Allison was murdered and no one knows who did it</a:t>
            </a:r>
          </a:p>
          <a:p>
            <a:r>
              <a:rPr lang="en-CA" sz="2000" dirty="0" smtClean="0"/>
              <a:t>The 4 girls that remain are getting mysterious text messages about all their secrets and the person is signing the texts as “–A”</a:t>
            </a:r>
            <a:endParaRPr lang="en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37112"/>
            <a:ext cx="2438400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32881"/>
            <a:ext cx="2304256" cy="181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1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Lying Game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The first ever episode was on August 15</a:t>
            </a:r>
            <a:r>
              <a:rPr lang="en-CA" sz="2000" baseline="30000" dirty="0" smtClean="0"/>
              <a:t>th</a:t>
            </a:r>
            <a:r>
              <a:rPr lang="en-CA" sz="2000" dirty="0" smtClean="0"/>
              <a:t> 2011</a:t>
            </a:r>
          </a:p>
          <a:p>
            <a:r>
              <a:rPr lang="en-CA" sz="2000" dirty="0" smtClean="0"/>
              <a:t>It is a mystery, thriller, teen drama, action/adventure drama show</a:t>
            </a:r>
          </a:p>
          <a:p>
            <a:r>
              <a:rPr lang="en-CA" sz="2000" dirty="0" smtClean="0"/>
              <a:t>It is about 2 twin sisters Emma and Sutton</a:t>
            </a:r>
          </a:p>
          <a:p>
            <a:r>
              <a:rPr lang="en-CA" sz="2000" dirty="0" smtClean="0"/>
              <a:t>Emma and Sutton were both separated after their birth</a:t>
            </a:r>
          </a:p>
          <a:p>
            <a:r>
              <a:rPr lang="en-CA" sz="2000" dirty="0" smtClean="0"/>
              <a:t>They both want to discover what happened to their birth mother</a:t>
            </a:r>
          </a:p>
          <a:p>
            <a:r>
              <a:rPr lang="en-CA" sz="2000" dirty="0" smtClean="0"/>
              <a:t>Sutton went to Los Angeles to search for their birth mother and Emma has to pretend to be Sutton without getting caught</a:t>
            </a:r>
            <a:endParaRPr lang="en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81128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21088"/>
            <a:ext cx="18669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5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Grey’s Anatomy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1340768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First episode as on March 27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2005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It is a medical drama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It is about many people who want to become surgeons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They are first interns then they become residents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It is also about their personal life and that comes into them trying to become surgeons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70" y="4509120"/>
            <a:ext cx="1656660" cy="22048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752" y="4509120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7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Revenge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1412776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First episode was on September 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2011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It is about a girl named Amanda and how her life was ruined by the Grayson's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Grayson’s got Amanda’s father put in jail then murdered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Amanda is back and see is reading to destroy the Grayson’s life just like they destroyed hers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She has to keep her identity a secret so she pretend to be her friend Emily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She cant get caught…..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72" y="3967321"/>
            <a:ext cx="1847850" cy="2466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85" y="4605496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7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/>
          <a:lstStyle/>
          <a:p>
            <a:r>
              <a:rPr lang="en-CA" dirty="0" smtClean="0"/>
              <a:t>The Bachelor/Bachelorette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1772816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First episode was on March 25</a:t>
            </a:r>
            <a:r>
              <a:rPr lang="en-US" baseline="30000" dirty="0" smtClean="0"/>
              <a:t>th</a:t>
            </a:r>
            <a:r>
              <a:rPr lang="en-US" dirty="0" smtClean="0"/>
              <a:t> 2002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is about men and women who go on the bachelor to find love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24 men or women how to a house and fall in love with the bachelor/bachelorette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the end of the show when there are 2 women/men left the bachelor/bachelorette propose to one women or men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21088"/>
            <a:ext cx="2428875" cy="187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3056"/>
            <a:ext cx="3227629" cy="25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Switched </a:t>
            </a:r>
            <a:r>
              <a:rPr lang="en-US" dirty="0"/>
              <a:t>a</a:t>
            </a:r>
            <a:r>
              <a:rPr lang="en-US" dirty="0" smtClean="0"/>
              <a:t>t Birth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First episode was June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2011</a:t>
            </a:r>
          </a:p>
          <a:p>
            <a:r>
              <a:rPr lang="en-US" sz="2000" dirty="0" smtClean="0"/>
              <a:t>It is a drama show</a:t>
            </a:r>
          </a:p>
          <a:p>
            <a:r>
              <a:rPr lang="en-US" sz="2000" dirty="0" smtClean="0"/>
              <a:t>It is basically 2 girls who accidently got switched at birth….</a:t>
            </a:r>
          </a:p>
          <a:p>
            <a:r>
              <a:rPr lang="en-US" sz="2000" dirty="0" smtClean="0"/>
              <a:t>One girl is named Bay and the other girl is named Daphne</a:t>
            </a:r>
          </a:p>
          <a:p>
            <a:r>
              <a:rPr lang="en-US" sz="2000" dirty="0" smtClean="0"/>
              <a:t>They both come together and try to live the life they were suppose to have with their real parents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71962"/>
            <a:ext cx="2705100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33056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3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Vampire Diaries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first episode was on September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2009</a:t>
            </a:r>
          </a:p>
          <a:p>
            <a:r>
              <a:rPr lang="en-US" sz="2000" dirty="0" smtClean="0"/>
              <a:t>It is about to men named Stefan and Damon</a:t>
            </a:r>
          </a:p>
          <a:p>
            <a:r>
              <a:rPr lang="en-US" sz="2000" dirty="0" smtClean="0"/>
              <a:t>They are both vampires</a:t>
            </a:r>
          </a:p>
          <a:p>
            <a:r>
              <a:rPr lang="en-US" sz="2000" dirty="0" smtClean="0"/>
              <a:t>They also love the same girl named Elena</a:t>
            </a:r>
          </a:p>
          <a:p>
            <a:r>
              <a:rPr lang="en-US" sz="2000" dirty="0" smtClean="0"/>
              <a:t>There are also witches, werewolf's, and hybrids</a:t>
            </a:r>
          </a:p>
          <a:p>
            <a:r>
              <a:rPr lang="en-US" sz="2000" dirty="0" smtClean="0"/>
              <a:t>Now everyone is on a hunt for a cure to make themselves human again</a:t>
            </a:r>
          </a:p>
          <a:p>
            <a:r>
              <a:rPr lang="en-US" sz="2000" dirty="0" smtClean="0"/>
              <a:t>But there is only one cure….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81128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4139"/>
            <a:ext cx="3739201" cy="220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7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Degrassi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first episode was on October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2001</a:t>
            </a:r>
          </a:p>
          <a:p>
            <a:r>
              <a:rPr lang="en-US" sz="2000" dirty="0" smtClean="0"/>
              <a:t>There are 12 seasons</a:t>
            </a:r>
          </a:p>
          <a:p>
            <a:r>
              <a:rPr lang="en-US" sz="2000" dirty="0" smtClean="0"/>
              <a:t>It is about teens trying to get through high school</a:t>
            </a:r>
          </a:p>
          <a:p>
            <a:r>
              <a:rPr lang="en-US" sz="2000" dirty="0" smtClean="0"/>
              <a:t>There are accidents, hockey jocks, a guy carrying a knife , police involved and so on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45024"/>
            <a:ext cx="3168352" cy="2447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9040"/>
            <a:ext cx="3600378" cy="24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111</TotalTime>
  <Words>509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Top 8 Favorite Shows</vt:lpstr>
      <vt:lpstr>Pretty Little Liars</vt:lpstr>
      <vt:lpstr>The Lying Game</vt:lpstr>
      <vt:lpstr>Grey’s Anatomy</vt:lpstr>
      <vt:lpstr>Revenge</vt:lpstr>
      <vt:lpstr>The Bachelor/Bachelorette</vt:lpstr>
      <vt:lpstr>Switched at Birth</vt:lpstr>
      <vt:lpstr>The Vampire Diaries</vt:lpstr>
      <vt:lpstr>Degrassi</vt:lpstr>
    </vt:vector>
  </TitlesOfParts>
  <Company>Pembina Trails School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Phones or Laptops?</dc:title>
  <dc:creator>Melanie Zimerman (711952)</dc:creator>
  <cp:lastModifiedBy>Melanie Zimerman (711952)</cp:lastModifiedBy>
  <cp:revision>11</cp:revision>
  <dcterms:created xsi:type="dcterms:W3CDTF">2013-01-31T16:48:24Z</dcterms:created>
  <dcterms:modified xsi:type="dcterms:W3CDTF">2013-02-21T21:18:08Z</dcterms:modified>
</cp:coreProperties>
</file>