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3146B4-5069-4A29-A58C-7A9FD35D08F6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3BF3CE-F6DD-4FAB-BC9D-D8AA7EE897C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THE HUBBLE SPACE STATION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BY: Melanie and </a:t>
            </a:r>
            <a:r>
              <a:rPr lang="en-CA" dirty="0" err="1" smtClean="0"/>
              <a:t>Ainsley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4845918" cy="34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384376" cy="253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6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4864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What is it? Purpose? Contributors?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20688"/>
            <a:ext cx="7520940" cy="5064676"/>
          </a:xfrm>
        </p:spPr>
        <p:txBody>
          <a:bodyPr>
            <a:normAutofit/>
          </a:bodyPr>
          <a:lstStyle/>
          <a:p>
            <a:pPr marL="0" indent="0"/>
            <a:r>
              <a:rPr lang="en-CA" sz="1800" u="sng" dirty="0" smtClean="0">
                <a:cs typeface="Times New Roman" pitchFamily="18" charset="0"/>
              </a:rPr>
              <a:t>What is it?</a:t>
            </a:r>
            <a:r>
              <a:rPr lang="en-CA" sz="1800" dirty="0" smtClean="0">
                <a:cs typeface="Times New Roman" pitchFamily="18" charset="0"/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2.4 meter space telescope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Carried into orbit in 1990</a:t>
            </a:r>
          </a:p>
          <a:p>
            <a:pPr marL="0" indent="0"/>
            <a:r>
              <a:rPr lang="en-CA" sz="1800" u="sng" dirty="0" smtClean="0">
                <a:cs typeface="Times New Roman" pitchFamily="18" charset="0"/>
              </a:rPr>
              <a:t>Purpose: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Capture images in space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Shields us from radiation and allows us to live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Screens many wavelengths of radiation</a:t>
            </a:r>
          </a:p>
          <a:p>
            <a:pPr marL="0" indent="0"/>
            <a:r>
              <a:rPr lang="en-CA" sz="1800" u="sng" dirty="0" smtClean="0">
                <a:cs typeface="Times New Roman" pitchFamily="18" charset="0"/>
              </a:rPr>
              <a:t>Contributors: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Edwin Hubble- born in 1889 died in 1953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Michael Brown and Chadwick Trujillo discovered a new world beyond Pluto using the Hubble space telescope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sz="1800" dirty="0" smtClean="0">
                <a:cs typeface="Times New Roman" pitchFamily="18" charset="0"/>
              </a:rPr>
              <a:t>NASA built it </a:t>
            </a:r>
            <a:endParaRPr lang="en-CA" sz="1800" dirty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19431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9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20940" cy="54864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have we already learned? Benefits? Risks?</a:t>
            </a:r>
            <a:endParaRPr lang="en-C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7520940" cy="5136684"/>
          </a:xfrm>
        </p:spPr>
        <p:txBody>
          <a:bodyPr>
            <a:normAutofit/>
          </a:bodyPr>
          <a:lstStyle/>
          <a:p>
            <a:r>
              <a:rPr lang="en-CA" u="sng" dirty="0" smtClean="0"/>
              <a:t>We have already learned about: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distant stars</a:t>
            </a:r>
          </a:p>
          <a:p>
            <a:pPr>
              <a:buFont typeface="Wingdings" pitchFamily="2" charset="2"/>
              <a:buChar char="v"/>
            </a:pPr>
            <a:r>
              <a:rPr lang="en-CA" dirty="0"/>
              <a:t>n</a:t>
            </a:r>
            <a:r>
              <a:rPr lang="en-CA" dirty="0" smtClean="0"/>
              <a:t>ew galaxies</a:t>
            </a:r>
          </a:p>
          <a:p>
            <a:pPr>
              <a:buFont typeface="Wingdings" pitchFamily="2" charset="2"/>
              <a:buChar char="v"/>
            </a:pPr>
            <a:r>
              <a:rPr lang="en-CA" dirty="0"/>
              <a:t>n</a:t>
            </a:r>
            <a:r>
              <a:rPr lang="en-CA" dirty="0" smtClean="0"/>
              <a:t>ew planets </a:t>
            </a:r>
            <a:endParaRPr lang="en-CA" dirty="0"/>
          </a:p>
          <a:p>
            <a:pPr marL="0" indent="0"/>
            <a:r>
              <a:rPr lang="en-CA" u="sng" dirty="0" smtClean="0"/>
              <a:t>Benefits: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dirty="0"/>
              <a:t>i</a:t>
            </a:r>
            <a:r>
              <a:rPr lang="en-CA" dirty="0" smtClean="0"/>
              <a:t>ncredibly vivid, detailed images of space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dirty="0"/>
              <a:t>e</a:t>
            </a:r>
            <a:r>
              <a:rPr lang="en-CA" dirty="0" smtClean="0"/>
              <a:t>stablished a more accurate estimate of the age of the universe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dirty="0"/>
              <a:t>s</a:t>
            </a:r>
            <a:r>
              <a:rPr lang="en-CA" dirty="0" smtClean="0"/>
              <a:t>hows the ways galaxies evolve </a:t>
            </a:r>
            <a:endParaRPr lang="en-CA" dirty="0"/>
          </a:p>
          <a:p>
            <a:pPr marL="0" indent="0"/>
            <a:r>
              <a:rPr lang="en-CA" u="sng" dirty="0" smtClean="0"/>
              <a:t>Risks: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dirty="0"/>
              <a:t>b</a:t>
            </a:r>
            <a:r>
              <a:rPr lang="en-CA" dirty="0" smtClean="0"/>
              <a:t>atteries on the telescope may die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CA" dirty="0" smtClean="0"/>
              <a:t>Needs lots of repairs</a:t>
            </a:r>
          </a:p>
          <a:p>
            <a:pPr marL="0" indent="0"/>
            <a:endParaRPr lang="en-CA" u="sng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33CC"/>
                </a:solidFill>
              </a:rPr>
              <a:t>Plans for future use? </a:t>
            </a:r>
            <a:endParaRPr lang="en-CA" dirty="0">
              <a:solidFill>
                <a:srgbClr val="FF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CA" dirty="0" smtClean="0"/>
              <a:t>Telescope will continue to collect information and report back to NASA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NASA is working  on another space telescope- </a:t>
            </a:r>
            <a:r>
              <a:rPr lang="en-CA" u="sng" dirty="0" smtClean="0"/>
              <a:t>the James Webb space telescope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Will approximately function until 2013 or longer</a:t>
            </a:r>
            <a:endParaRPr lang="en-CA" dirty="0"/>
          </a:p>
        </p:txBody>
      </p:sp>
      <p:pic>
        <p:nvPicPr>
          <p:cNvPr id="2050" name="Picture 2" descr="http://t0.gstatic.com/images?q=tbn:ANd9GcRE4gls4g4a9MbvXuxS_AcSiBmEkPAh5XW53h774YNo8Ewz87MR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276872"/>
            <a:ext cx="3840253" cy="263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6600"/>
                </a:solidFill>
              </a:rPr>
              <a:t>Plans for improvements?</a:t>
            </a:r>
            <a:endParaRPr lang="en-CA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CA" dirty="0" smtClean="0"/>
              <a:t>Replacing the batteries every 18-20 years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2009 last repair and update 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New equipment </a:t>
            </a:r>
            <a:endParaRPr lang="en-CA" dirty="0"/>
          </a:p>
        </p:txBody>
      </p:sp>
      <p:pic>
        <p:nvPicPr>
          <p:cNvPr id="1026" name="Picture 2" descr="Hubble Space Telescope Image Gall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36812"/>
            <a:ext cx="3449960" cy="310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n-CA" sz="8800" dirty="0" smtClean="0">
                <a:solidFill>
                  <a:srgbClr val="3333FF"/>
                </a:solidFill>
              </a:rPr>
              <a:t>THANK YOU FOR LISTENING </a:t>
            </a:r>
            <a:endParaRPr lang="en-CA" sz="8800" dirty="0">
              <a:solidFill>
                <a:srgbClr val="3333FF"/>
              </a:solidFill>
            </a:endParaRPr>
          </a:p>
        </p:txBody>
      </p:sp>
      <p:pic>
        <p:nvPicPr>
          <p:cNvPr id="1026" name="Picture 2" descr="http://t0.gstatic.com/images?q=tbn:ANd9GcSrawKrllNmh4HJSF6H9hdtdm2zdTB1izhDJw9HHP_dECxB1VjL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157192"/>
            <a:ext cx="1504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9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</TotalTime>
  <Words>194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THE HUBBLE SPACE STATION</vt:lpstr>
      <vt:lpstr>What is it? Purpose? Contributors?</vt:lpstr>
      <vt:lpstr>What have we already learned? Benefits? Risks?</vt:lpstr>
      <vt:lpstr>Plans for future use? </vt:lpstr>
      <vt:lpstr>Plans for improvements?</vt:lpstr>
      <vt:lpstr>PowerPoint Presentation</vt:lpstr>
    </vt:vector>
  </TitlesOfParts>
  <Company>Pembina Trails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HUBBLE SPACE STATION</dc:title>
  <dc:creator>Melanie Zimerman (711952)</dc:creator>
  <cp:lastModifiedBy>Melanie Zimerman (711952)</cp:lastModifiedBy>
  <cp:revision>9</cp:revision>
  <dcterms:created xsi:type="dcterms:W3CDTF">2012-10-17T18:18:41Z</dcterms:created>
  <dcterms:modified xsi:type="dcterms:W3CDTF">2013-03-19T19:35:29Z</dcterms:modified>
</cp:coreProperties>
</file>