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51BA-04A6-44CC-A5CA-201C7B8992B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2A51-B46F-4E69-B386-23F46EE62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51BA-04A6-44CC-A5CA-201C7B8992B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2A51-B46F-4E69-B386-23F46EE62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51BA-04A6-44CC-A5CA-201C7B8992B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2A51-B46F-4E69-B386-23F46EE62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51BA-04A6-44CC-A5CA-201C7B8992B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2A51-B46F-4E69-B386-23F46EE62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51BA-04A6-44CC-A5CA-201C7B8992B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2A51-B46F-4E69-B386-23F46EE62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51BA-04A6-44CC-A5CA-201C7B8992B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2A51-B46F-4E69-B386-23F46EE626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51BA-04A6-44CC-A5CA-201C7B8992B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2A51-B46F-4E69-B386-23F46EE62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51BA-04A6-44CC-A5CA-201C7B8992B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2A51-B46F-4E69-B386-23F46EE62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51BA-04A6-44CC-A5CA-201C7B8992B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2A51-B46F-4E69-B386-23F46EE62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51BA-04A6-44CC-A5CA-201C7B8992B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882A51-B46F-4E69-B386-23F46EE62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51BA-04A6-44CC-A5CA-201C7B8992B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2A51-B46F-4E69-B386-23F46EE62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51251BA-04A6-44CC-A5CA-201C7B8992B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2882A51-B46F-4E69-B386-23F46EE626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eep-fried.food.com/recipe/deep-fried-mars-bars-4346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311872" y="1171812"/>
            <a:ext cx="5648623" cy="1204306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7030A0"/>
                </a:solidFill>
              </a:rPr>
              <a:t>Trans Fat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648" y="2067752"/>
            <a:ext cx="6511131" cy="329259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By: Krista, Melanie, </a:t>
            </a:r>
            <a:r>
              <a:rPr lang="en-US" sz="2000" dirty="0" err="1" smtClean="0">
                <a:solidFill>
                  <a:srgbClr val="00B050"/>
                </a:solidFill>
              </a:rPr>
              <a:t>Julea</a:t>
            </a:r>
            <a:r>
              <a:rPr lang="en-US" sz="2000" dirty="0" smtClean="0">
                <a:solidFill>
                  <a:srgbClr val="00B050"/>
                </a:solidFill>
              </a:rPr>
              <a:t>, and </a:t>
            </a:r>
            <a:r>
              <a:rPr lang="en-US" sz="2000" dirty="0" err="1" smtClean="0">
                <a:solidFill>
                  <a:srgbClr val="00B050"/>
                </a:solidFill>
              </a:rPr>
              <a:t>Kaelin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732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http://deep-fried.food.com/recipe/deep-fried-mars-bars-43463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389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THANK YOU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57324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Sources of trans fat 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sz="2800" dirty="0" smtClean="0"/>
              <a:t>Most of trans fat can come from margarines     ( especially hard margarines) , fried foods, bakery product ( made with shortening, margarine or oils ) Also these products include crackers, cookies, donuts, cakes, pastries, muffins, crosscuts, and lots of breaded foods</a:t>
            </a:r>
          </a:p>
          <a:p>
            <a:pPr>
              <a:buFontTx/>
              <a:buChar char="-"/>
            </a:pPr>
            <a:r>
              <a:rPr lang="en-US" sz="2800" dirty="0" smtClean="0"/>
              <a:t>A lot of trans fat in these foods have been reduced in the previous years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1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520940" cy="5486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Functions of Trans Fat in the body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dirty="0" smtClean="0"/>
              <a:t>It can raise LDL ( bad cholesterol ) and can lower good cholesterol ( LDL is a risk factor for heart disease )</a:t>
            </a:r>
          </a:p>
          <a:p>
            <a:pPr>
              <a:buFontTx/>
              <a:buChar char="-"/>
            </a:pPr>
            <a:r>
              <a:rPr lang="en-US" sz="2800" dirty="0" smtClean="0"/>
              <a:t>Trans fat is artificially made to extend the shelf life of foods. This means the food wont go as bad as quickly, if it contains trans fat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442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Recommended daily value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- There  is no recommended daily value of trans fat because it increases coronary  heart disease </a:t>
            </a:r>
          </a:p>
          <a:p>
            <a:r>
              <a:rPr lang="en-US" sz="4000" dirty="0" smtClean="0"/>
              <a:t>- Overall you do not want to have much of trans fat in your diet</a:t>
            </a:r>
          </a:p>
        </p:txBody>
      </p:sp>
    </p:spTree>
    <p:extLst>
      <p:ext uri="{BB962C8B-B14F-4D97-AF65-F5344CB8AC3E}">
        <p14:creationId xmlns:p14="http://schemas.microsoft.com/office/powerpoint/2010/main" val="2859255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CC00"/>
                </a:solidFill>
              </a:rPr>
              <a:t>What happens if you consume to much/little</a:t>
            </a:r>
            <a:endParaRPr lang="en-US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600" dirty="0" smtClean="0"/>
              <a:t>You shouldn’t consume a lot of trans fat because you increase your risk of getting coronary heart disease</a:t>
            </a:r>
          </a:p>
          <a:p>
            <a:pPr>
              <a:buFontTx/>
              <a:buChar char="-"/>
            </a:pPr>
            <a:r>
              <a:rPr lang="en-US" sz="3600" dirty="0" smtClean="0"/>
              <a:t>You will be a lot healthier and in better shape if you don’t consume much trans fat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4879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Historical information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3600" dirty="0" smtClean="0"/>
              <a:t>German chemist  </a:t>
            </a:r>
            <a:r>
              <a:rPr lang="en-US" sz="3600" dirty="0" err="1" smtClean="0"/>
              <a:t>Cilhelm</a:t>
            </a:r>
            <a:r>
              <a:rPr lang="en-US" sz="3600" dirty="0" smtClean="0"/>
              <a:t> </a:t>
            </a:r>
            <a:r>
              <a:rPr lang="en-US" sz="3600" dirty="0" err="1" smtClean="0"/>
              <a:t>Normann</a:t>
            </a:r>
            <a:r>
              <a:rPr lang="en-US" sz="3600" dirty="0" smtClean="0"/>
              <a:t>  built a fat-hardening  facility in 1905- 1910</a:t>
            </a:r>
          </a:p>
          <a:p>
            <a:pPr>
              <a:buFontTx/>
              <a:buChar char="-"/>
            </a:pPr>
            <a:r>
              <a:rPr lang="en-US" sz="3600" dirty="0" smtClean="0"/>
              <a:t>in 1911 they made the first hydrogenated shortening called </a:t>
            </a:r>
            <a:r>
              <a:rPr lang="en-US" sz="3600" dirty="0" err="1" smtClean="0"/>
              <a:t>Criscol</a:t>
            </a:r>
            <a:r>
              <a:rPr lang="en-US" sz="3600" dirty="0" smtClean="0"/>
              <a:t>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32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facts </a:t>
            </a:r>
            <a:r>
              <a:rPr lang="en-US" dirty="0" smtClean="0">
                <a:solidFill>
                  <a:srgbClr val="7030A0"/>
                </a:solidFill>
              </a:rPr>
              <a:t>about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trans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rgbClr val="00CC00"/>
                </a:solidFill>
              </a:rPr>
              <a:t>fat</a:t>
            </a:r>
            <a:endParaRPr lang="en-US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Trans fatty acids is known as trans fat</a:t>
            </a:r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1026" name="Picture 2" descr="Sources of Adult Trans Fat Inta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7194414" cy="473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007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Recipe #1 Deep fried donuts</a:t>
            </a:r>
          </a:p>
          <a:p>
            <a:r>
              <a:rPr lang="en-US" sz="2400" dirty="0" smtClean="0"/>
              <a:t>Ingredients: 2 cups all purpose flour, 1/2 cup of sugar, pinch of salt, 1 1/2 teaspoon of baking powder, one egg, 4 tablespoons of oil, 1/4 cup of milk, oil for deep frying.</a:t>
            </a:r>
          </a:p>
          <a:p>
            <a:endParaRPr lang="en-US" dirty="0" smtClean="0"/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41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147772"/>
          </a:xfrm>
        </p:spPr>
        <p:txBody>
          <a:bodyPr>
            <a:normAutofit fontScale="92500" lnSpcReduction="10000"/>
          </a:bodyPr>
          <a:lstStyle/>
          <a:p>
            <a:pPr>
              <a:buAutoNum type="arabicPeriod"/>
            </a:pPr>
            <a:r>
              <a:rPr lang="en-US" sz="2000" dirty="0"/>
              <a:t>Stilt flour and baking powder in a large bowl.  </a:t>
            </a:r>
          </a:p>
          <a:p>
            <a:pPr>
              <a:buAutoNum type="arabicPeriod"/>
            </a:pPr>
            <a:r>
              <a:rPr lang="en-US" sz="2000" dirty="0"/>
              <a:t>Add sugar and salt and mix.</a:t>
            </a:r>
          </a:p>
          <a:p>
            <a:pPr>
              <a:buAutoNum type="arabicPeriod"/>
            </a:pPr>
            <a:r>
              <a:rPr lang="en-US" sz="2000" dirty="0"/>
              <a:t>In another bowl, lightly beat egg and mix oil.</a:t>
            </a:r>
          </a:p>
          <a:p>
            <a:pPr>
              <a:buAutoNum type="arabicPeriod"/>
            </a:pPr>
            <a:r>
              <a:rPr lang="en-US" sz="2000" dirty="0"/>
              <a:t>Mix in flour mixture until crumbly.</a:t>
            </a:r>
          </a:p>
          <a:p>
            <a:pPr>
              <a:buAutoNum type="arabicPeriod"/>
            </a:pPr>
            <a:r>
              <a:rPr lang="en-US" sz="2000" dirty="0"/>
              <a:t>Stir in milk.</a:t>
            </a:r>
          </a:p>
          <a:p>
            <a:pPr>
              <a:buAutoNum type="arabicPeriod"/>
            </a:pPr>
            <a:r>
              <a:rPr lang="en-US" sz="2000" dirty="0"/>
              <a:t>With floured hands, lightly knead the dough until smooth.</a:t>
            </a:r>
          </a:p>
          <a:p>
            <a:pPr>
              <a:buAutoNum type="arabicPeriod"/>
            </a:pPr>
            <a:r>
              <a:rPr lang="en-US" sz="2000" dirty="0"/>
              <a:t>Leave the dough in the mixing bowl in a warm place for about 2 hours.</a:t>
            </a:r>
          </a:p>
          <a:p>
            <a:pPr>
              <a:buAutoNum type="arabicPeriod"/>
            </a:pPr>
            <a:r>
              <a:rPr lang="en-US" sz="2000" dirty="0"/>
              <a:t>Roll out the dough into ¼ inch thickness on a floured thickness.</a:t>
            </a:r>
          </a:p>
          <a:p>
            <a:pPr>
              <a:buAutoNum type="arabicPeriod"/>
            </a:pPr>
            <a:r>
              <a:rPr lang="en-US" sz="2000" dirty="0"/>
              <a:t>Cut out doughnuts.</a:t>
            </a:r>
          </a:p>
          <a:p>
            <a:pPr>
              <a:buAutoNum type="arabicPeriod"/>
            </a:pPr>
            <a:r>
              <a:rPr lang="en-US" sz="2000" dirty="0"/>
              <a:t>Heat oil for deep frying.</a:t>
            </a:r>
          </a:p>
          <a:p>
            <a:pPr>
              <a:buAutoNum type="arabicPeriod"/>
            </a:pPr>
            <a:r>
              <a:rPr lang="en-US" sz="2000" dirty="0"/>
              <a:t>Carefully drop doughnuts into hot oil, only a few at a time.</a:t>
            </a:r>
          </a:p>
          <a:p>
            <a:pPr>
              <a:buAutoNum type="arabicPeriod"/>
            </a:pPr>
            <a:r>
              <a:rPr lang="en-US" sz="2000" dirty="0"/>
              <a:t>Fry turning once for about 3 min or until golden brown.</a:t>
            </a:r>
          </a:p>
          <a:p>
            <a:pPr>
              <a:buAutoNum type="arabicPeriod"/>
            </a:pPr>
            <a:r>
              <a:rPr lang="en-US" sz="2000" dirty="0"/>
              <a:t>Remove from oil and drain on paper.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54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58</TotalTime>
  <Words>437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Trans Fat</vt:lpstr>
      <vt:lpstr>Sources of trans fat </vt:lpstr>
      <vt:lpstr>Functions of Trans Fat in the body</vt:lpstr>
      <vt:lpstr>Recommended daily value </vt:lpstr>
      <vt:lpstr>What happens if you consume to much/little</vt:lpstr>
      <vt:lpstr>Historical information</vt:lpstr>
      <vt:lpstr> facts about trans fat</vt:lpstr>
      <vt:lpstr>Recipes </vt:lpstr>
      <vt:lpstr>How to make them</vt:lpstr>
      <vt:lpstr>Other recipe</vt:lpstr>
      <vt:lpstr>PowerPoint Presentation</vt:lpstr>
    </vt:vector>
  </TitlesOfParts>
  <Company>Pembina Trails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 Fat</dc:title>
  <dc:creator>Tr</dc:creator>
  <cp:lastModifiedBy>Tr</cp:lastModifiedBy>
  <cp:revision>6</cp:revision>
  <dcterms:created xsi:type="dcterms:W3CDTF">2012-11-05T18:54:41Z</dcterms:created>
  <dcterms:modified xsi:type="dcterms:W3CDTF">2012-11-05T19:53:05Z</dcterms:modified>
</cp:coreProperties>
</file>